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Fira Sans Extra Condensed"/>
      <p:regular r:id="rId40"/>
      <p:bold r:id="rId41"/>
      <p:italic r:id="rId42"/>
      <p:boldItalic r:id="rId43"/>
    </p:embeddedFont>
    <p:embeddedFont>
      <p:font typeface="Fira Sans Extra Condensed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8.xml"/><Relationship Id="rId44" Type="http://schemas.openxmlformats.org/officeDocument/2006/relationships/font" Target="fonts/FiraSansExtraCondensedSemiBold-regular.fntdata"/><Relationship Id="rId21" Type="http://schemas.openxmlformats.org/officeDocument/2006/relationships/slide" Target="slides/slide17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20.xml"/><Relationship Id="rId46" Type="http://schemas.openxmlformats.org/officeDocument/2006/relationships/font" Target="fonts/FiraSansExtraCondensedSemiBold-italic.fntdata"/><Relationship Id="rId23" Type="http://schemas.openxmlformats.org/officeDocument/2006/relationships/slide" Target="slides/slide19.xml"/><Relationship Id="rId45" Type="http://schemas.openxmlformats.org/officeDocument/2006/relationships/font" Target="fonts/FiraSansExtraCondensed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FiraSansExtraCondensedSemiBol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Medium-bold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Medium-regular.fntdata"/><Relationship Id="rId17" Type="http://schemas.openxmlformats.org/officeDocument/2006/relationships/slide" Target="slides/slide13.xml"/><Relationship Id="rId39" Type="http://schemas.openxmlformats.org/officeDocument/2006/relationships/font" Target="fonts/FiraSansExtraCondensedMedium-boldItalic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Medium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e7b7e46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e7b7e46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a88eeae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a88eeae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e7b7e46a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e7b7e46a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e7b7e46a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e7b7e46a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e7b7e46a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e7b7e46a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e7b7e46a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e7b7e46a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e7b7e46a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e7b7e46a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e7b7e46a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e7b7e46a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a86e135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a86e135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e7b7e46a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e7b7e46a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e7b7e46a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e7b7e46a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aa3fb9f80e_0_3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aa3fb9f80e_0_3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e7b7e46a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e7b7e46a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7b7e46a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e7b7e46a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a86e135e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a86e135e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ec8bb219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ec8bb219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ec8bb219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ec8bb219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ec8bb219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ec8bb219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a88eeae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a88eeae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ec8bb219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ec8bb219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e2227fa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e2227fa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d0c651c67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d0c651c6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e7b7e46a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e7b7e46a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e7b7e46a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e7b7e46a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e7b7e46a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e7b7e46a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e7b7e46a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e7b7e46a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ec8bb219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ec8bb219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" y="1240072"/>
            <a:ext cx="4114800" cy="22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3562928"/>
            <a:ext cx="4114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jpg"/><Relationship Id="rId5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gif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57525" y="3328025"/>
            <a:ext cx="86907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616650" y="3268900"/>
            <a:ext cx="8316300" cy="13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Análise do uso das </a:t>
            </a:r>
            <a:r>
              <a:rPr lang="en" sz="3600">
                <a:solidFill>
                  <a:schemeClr val="lt1"/>
                </a:solidFill>
              </a:rPr>
              <a:t>Cotas para o Exercício da Atividade Parlamentar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616650" y="4377500"/>
            <a:ext cx="8316300" cy="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Projeto de conclusão do Módulo 5 do Curso de Análise de Dados - Resilia Educação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Grupo 6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5" y="794275"/>
            <a:ext cx="91440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title"/>
          </p:nvPr>
        </p:nvSpPr>
        <p:spPr>
          <a:xfrm>
            <a:off x="450825" y="15310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4 - </a:t>
            </a: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Quais são as categorias de despesas mais onerosas dentre os recursos destinados às cotas parlamentares?</a:t>
            </a:r>
            <a:endParaRPr sz="2050"/>
          </a:p>
        </p:txBody>
      </p:sp>
      <p:sp>
        <p:nvSpPr>
          <p:cNvPr id="242" name="Google Shape;242;p23"/>
          <p:cNvSpPr txBox="1"/>
          <p:nvPr>
            <p:ph idx="4294967295" type="body"/>
          </p:nvPr>
        </p:nvSpPr>
        <p:spPr>
          <a:xfrm>
            <a:off x="5035125" y="3878850"/>
            <a:ext cx="3721200" cy="78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xxxxxxxxxxxx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b="3753" l="0" r="0" t="0"/>
          <a:stretch/>
        </p:blipFill>
        <p:spPr>
          <a:xfrm>
            <a:off x="63475" y="1028700"/>
            <a:ext cx="9012426" cy="40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5 - Quais são os trechos de viagem mais recorrentes entre as despesas de viagem?</a:t>
            </a:r>
            <a:endParaRPr sz="2050"/>
          </a:p>
        </p:txBody>
      </p:sp>
      <p:sp>
        <p:nvSpPr>
          <p:cNvPr id="249" name="Google Shape;249;p24"/>
          <p:cNvSpPr txBox="1"/>
          <p:nvPr>
            <p:ph idx="1" type="body"/>
          </p:nvPr>
        </p:nvSpPr>
        <p:spPr>
          <a:xfrm>
            <a:off x="1337050" y="4442100"/>
            <a:ext cx="66885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dskljsdkdsfjlkdsj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00" y="1252575"/>
            <a:ext cx="8520600" cy="365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6 - Qual</a:t>
            </a: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 média de gastos por Estados?</a:t>
            </a:r>
            <a:endParaRPr sz="3100"/>
          </a:p>
        </p:txBody>
      </p:sp>
      <p:sp>
        <p:nvSpPr>
          <p:cNvPr id="256" name="Google Shape;256;p25"/>
          <p:cNvSpPr txBox="1"/>
          <p:nvPr>
            <p:ph idx="4294967295" type="body"/>
          </p:nvPr>
        </p:nvSpPr>
        <p:spPr>
          <a:xfrm>
            <a:off x="6526675" y="984625"/>
            <a:ext cx="2391000" cy="3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dskljsdkdsfjlkdsj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00" y="1038250"/>
            <a:ext cx="7750626" cy="39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type="title"/>
          </p:nvPr>
        </p:nvSpPr>
        <p:spPr>
          <a:xfrm>
            <a:off x="453150" y="15890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7 - Qual o valor total de gastos por Estados?</a:t>
            </a:r>
            <a:endParaRPr sz="2050"/>
          </a:p>
        </p:txBody>
      </p:sp>
      <p:sp>
        <p:nvSpPr>
          <p:cNvPr id="263" name="Google Shape;263;p26"/>
          <p:cNvSpPr txBox="1"/>
          <p:nvPr>
            <p:ph idx="4294967295" type="body"/>
          </p:nvPr>
        </p:nvSpPr>
        <p:spPr>
          <a:xfrm>
            <a:off x="271050" y="1029250"/>
            <a:ext cx="2391000" cy="3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dskljsdkdsfjlkdsj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25" y="823488"/>
            <a:ext cx="7707100" cy="41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8 - Quais estados têm maior número de representantes?</a:t>
            </a:r>
            <a:endParaRPr/>
          </a:p>
        </p:txBody>
      </p:sp>
      <p:sp>
        <p:nvSpPr>
          <p:cNvPr id="270" name="Google Shape;270;p27"/>
          <p:cNvSpPr txBox="1"/>
          <p:nvPr>
            <p:ph idx="4294967295" type="body"/>
          </p:nvPr>
        </p:nvSpPr>
        <p:spPr>
          <a:xfrm>
            <a:off x="6526675" y="984625"/>
            <a:ext cx="2391000" cy="3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dskljsdkdsfjlkdsj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75" y="984625"/>
            <a:ext cx="7511882" cy="39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9 - Há alguma correlação entre a quantidade de parlamentares por partido e o valor total dos gastos?</a:t>
            </a:r>
            <a:endParaRPr/>
          </a:p>
        </p:txBody>
      </p:sp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738" y="1367700"/>
            <a:ext cx="7166176" cy="28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/>
          <p:nvPr>
            <p:ph idx="4294967295" type="body"/>
          </p:nvPr>
        </p:nvSpPr>
        <p:spPr>
          <a:xfrm>
            <a:off x="984775" y="4246625"/>
            <a:ext cx="71661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Ao visualizar ambos os gráficos, podemos perceber de forma 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indireta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 correlação entre as duas 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variáveis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pois ambas plotagens  possuem o mesmo 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viés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decréscimo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9 - Há alguma correlação entre a quantidade de parlamentares por partido e o valor total dos gastos?</a:t>
            </a:r>
            <a:endParaRPr/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725" y="1357200"/>
            <a:ext cx="7166176" cy="28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/>
          <p:nvPr/>
        </p:nvSpPr>
        <p:spPr>
          <a:xfrm>
            <a:off x="1385600" y="1878950"/>
            <a:ext cx="2792175" cy="2015425"/>
          </a:xfrm>
          <a:custGeom>
            <a:rect b="b" l="l" r="r" t="t"/>
            <a:pathLst>
              <a:path extrusionOk="0" h="80617" w="111687">
                <a:moveTo>
                  <a:pt x="0" y="0"/>
                </a:moveTo>
                <a:lnTo>
                  <a:pt x="12176" y="24353"/>
                </a:lnTo>
                <a:lnTo>
                  <a:pt x="28971" y="50385"/>
                </a:lnTo>
                <a:lnTo>
                  <a:pt x="58783" y="69700"/>
                </a:lnTo>
                <a:lnTo>
                  <a:pt x="97411" y="72219"/>
                </a:lnTo>
                <a:lnTo>
                  <a:pt x="111687" y="80617"/>
                </a:lnTo>
                <a:lnTo>
                  <a:pt x="96992" y="72219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Google Shape;286;p29"/>
          <p:cNvSpPr/>
          <p:nvPr/>
        </p:nvSpPr>
        <p:spPr>
          <a:xfrm>
            <a:off x="5180450" y="1878950"/>
            <a:ext cx="2792175" cy="2015425"/>
          </a:xfrm>
          <a:custGeom>
            <a:rect b="b" l="l" r="r" t="t"/>
            <a:pathLst>
              <a:path extrusionOk="0" h="80617" w="111687">
                <a:moveTo>
                  <a:pt x="0" y="0"/>
                </a:moveTo>
                <a:lnTo>
                  <a:pt x="12176" y="24353"/>
                </a:lnTo>
                <a:lnTo>
                  <a:pt x="28971" y="50385"/>
                </a:lnTo>
                <a:lnTo>
                  <a:pt x="58783" y="69700"/>
                </a:lnTo>
                <a:lnTo>
                  <a:pt x="97411" y="72219"/>
                </a:lnTo>
                <a:lnTo>
                  <a:pt x="111687" y="80617"/>
                </a:lnTo>
                <a:lnTo>
                  <a:pt x="96992" y="72219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/>
        </p:nvSpPr>
        <p:spPr>
          <a:xfrm>
            <a:off x="7022450" y="818750"/>
            <a:ext cx="195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Demonstração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visual, e interativa, da correlação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25" y="477142"/>
            <a:ext cx="6797926" cy="418922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6901700" y="2279250"/>
            <a:ext cx="219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O valor da correlação é de 0.97,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extremamente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alto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175" y="2894775"/>
            <a:ext cx="2889025" cy="20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10 - Qual a média de gastos por partido?</a:t>
            </a: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49" y="994900"/>
            <a:ext cx="6359175" cy="37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 txBox="1"/>
          <p:nvPr>
            <p:ph idx="4294967295" type="body"/>
          </p:nvPr>
        </p:nvSpPr>
        <p:spPr>
          <a:xfrm>
            <a:off x="6620025" y="994900"/>
            <a:ext cx="2391000" cy="3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Média de gastos, por ano, dos partidos entre o período de 2019 e 2021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75" y="2403799"/>
            <a:ext cx="2228450" cy="19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 desafio</a:t>
            </a:r>
            <a:endParaRPr sz="2800"/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993575"/>
            <a:ext cx="4813200" cy="25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Investigar os gastos dos parlamentares brasileiros nos anos de 2019, 2020 e 2021 com base n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CEAP - Cota para o Exercício da Atividade Parlamentar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uma cota única mensal destinada a custear os gastos dos deputados exclusivamente vinculados ao exercício da atividade parlamentar.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14"/>
          <p:cNvGrpSpPr/>
          <p:nvPr/>
        </p:nvGrpSpPr>
        <p:grpSpPr>
          <a:xfrm>
            <a:off x="5265710" y="83"/>
            <a:ext cx="3673985" cy="5143344"/>
            <a:chOff x="9598332" y="1548084"/>
            <a:chExt cx="1989164" cy="3519463"/>
          </a:xfrm>
        </p:grpSpPr>
        <p:sp>
          <p:nvSpPr>
            <p:cNvPr id="61" name="Google Shape;61;p14"/>
            <p:cNvSpPr/>
            <p:nvPr/>
          </p:nvSpPr>
          <p:spPr>
            <a:xfrm>
              <a:off x="11342746" y="1754997"/>
              <a:ext cx="244749" cy="469183"/>
            </a:xfrm>
            <a:custGeom>
              <a:rect b="b" l="l" r="r" t="t"/>
              <a:pathLst>
                <a:path extrusionOk="0" h="4365" w="2277">
                  <a:moveTo>
                    <a:pt x="2189" y="0"/>
                  </a:moveTo>
                  <a:cubicBezTo>
                    <a:pt x="2176" y="0"/>
                    <a:pt x="2162" y="2"/>
                    <a:pt x="2151" y="3"/>
                  </a:cubicBezTo>
                  <a:cubicBezTo>
                    <a:pt x="2078" y="25"/>
                    <a:pt x="2005" y="62"/>
                    <a:pt x="1939" y="114"/>
                  </a:cubicBezTo>
                  <a:cubicBezTo>
                    <a:pt x="1865" y="172"/>
                    <a:pt x="1608" y="503"/>
                    <a:pt x="1535" y="591"/>
                  </a:cubicBezTo>
                  <a:cubicBezTo>
                    <a:pt x="1461" y="686"/>
                    <a:pt x="1388" y="782"/>
                    <a:pt x="1322" y="884"/>
                  </a:cubicBezTo>
                  <a:cubicBezTo>
                    <a:pt x="1300" y="943"/>
                    <a:pt x="1271" y="980"/>
                    <a:pt x="1227" y="1016"/>
                  </a:cubicBezTo>
                  <a:cubicBezTo>
                    <a:pt x="1203" y="1028"/>
                    <a:pt x="1159" y="1085"/>
                    <a:pt x="1124" y="1085"/>
                  </a:cubicBezTo>
                  <a:cubicBezTo>
                    <a:pt x="1116" y="1085"/>
                    <a:pt x="1108" y="1082"/>
                    <a:pt x="1102" y="1075"/>
                  </a:cubicBezTo>
                  <a:cubicBezTo>
                    <a:pt x="1087" y="1068"/>
                    <a:pt x="1087" y="1053"/>
                    <a:pt x="1087" y="1031"/>
                  </a:cubicBezTo>
                  <a:cubicBezTo>
                    <a:pt x="1087" y="965"/>
                    <a:pt x="1094" y="914"/>
                    <a:pt x="1094" y="848"/>
                  </a:cubicBezTo>
                  <a:cubicBezTo>
                    <a:pt x="1094" y="804"/>
                    <a:pt x="1087" y="730"/>
                    <a:pt x="1028" y="730"/>
                  </a:cubicBezTo>
                  <a:cubicBezTo>
                    <a:pt x="992" y="730"/>
                    <a:pt x="955" y="774"/>
                    <a:pt x="933" y="796"/>
                  </a:cubicBezTo>
                  <a:lnTo>
                    <a:pt x="815" y="877"/>
                  </a:lnTo>
                  <a:cubicBezTo>
                    <a:pt x="735" y="943"/>
                    <a:pt x="661" y="994"/>
                    <a:pt x="581" y="1060"/>
                  </a:cubicBezTo>
                  <a:cubicBezTo>
                    <a:pt x="537" y="1097"/>
                    <a:pt x="500" y="1126"/>
                    <a:pt x="470" y="1171"/>
                  </a:cubicBezTo>
                  <a:cubicBezTo>
                    <a:pt x="390" y="1288"/>
                    <a:pt x="316" y="1427"/>
                    <a:pt x="250" y="1552"/>
                  </a:cubicBezTo>
                  <a:cubicBezTo>
                    <a:pt x="221" y="1611"/>
                    <a:pt x="199" y="1662"/>
                    <a:pt x="177" y="1721"/>
                  </a:cubicBezTo>
                  <a:cubicBezTo>
                    <a:pt x="148" y="1809"/>
                    <a:pt x="133" y="1919"/>
                    <a:pt x="133" y="2022"/>
                  </a:cubicBezTo>
                  <a:cubicBezTo>
                    <a:pt x="133" y="2095"/>
                    <a:pt x="133" y="2191"/>
                    <a:pt x="140" y="2272"/>
                  </a:cubicBezTo>
                  <a:cubicBezTo>
                    <a:pt x="162" y="2418"/>
                    <a:pt x="170" y="2565"/>
                    <a:pt x="162" y="2712"/>
                  </a:cubicBezTo>
                  <a:cubicBezTo>
                    <a:pt x="162" y="2793"/>
                    <a:pt x="148" y="2888"/>
                    <a:pt x="140" y="2969"/>
                  </a:cubicBezTo>
                  <a:cubicBezTo>
                    <a:pt x="118" y="3130"/>
                    <a:pt x="111" y="3292"/>
                    <a:pt x="81" y="3453"/>
                  </a:cubicBezTo>
                  <a:cubicBezTo>
                    <a:pt x="67" y="3534"/>
                    <a:pt x="59" y="3607"/>
                    <a:pt x="37" y="3696"/>
                  </a:cubicBezTo>
                  <a:cubicBezTo>
                    <a:pt x="23" y="3754"/>
                    <a:pt x="1" y="3842"/>
                    <a:pt x="37" y="3901"/>
                  </a:cubicBezTo>
                  <a:cubicBezTo>
                    <a:pt x="52" y="3923"/>
                    <a:pt x="67" y="3930"/>
                    <a:pt x="81" y="3952"/>
                  </a:cubicBezTo>
                  <a:cubicBezTo>
                    <a:pt x="243" y="4070"/>
                    <a:pt x="404" y="4173"/>
                    <a:pt x="588" y="4253"/>
                  </a:cubicBezTo>
                  <a:cubicBezTo>
                    <a:pt x="625" y="4268"/>
                    <a:pt x="661" y="4283"/>
                    <a:pt x="698" y="4297"/>
                  </a:cubicBezTo>
                  <a:cubicBezTo>
                    <a:pt x="720" y="4305"/>
                    <a:pt x="749" y="4319"/>
                    <a:pt x="771" y="4327"/>
                  </a:cubicBezTo>
                  <a:cubicBezTo>
                    <a:pt x="804" y="4340"/>
                    <a:pt x="843" y="4365"/>
                    <a:pt x="887" y="4365"/>
                  </a:cubicBezTo>
                  <a:cubicBezTo>
                    <a:pt x="893" y="4365"/>
                    <a:pt x="898" y="4364"/>
                    <a:pt x="904" y="4364"/>
                  </a:cubicBezTo>
                  <a:cubicBezTo>
                    <a:pt x="970" y="4356"/>
                    <a:pt x="948" y="4261"/>
                    <a:pt x="955" y="4217"/>
                  </a:cubicBezTo>
                  <a:cubicBezTo>
                    <a:pt x="970" y="4151"/>
                    <a:pt x="977" y="4085"/>
                    <a:pt x="977" y="4026"/>
                  </a:cubicBezTo>
                  <a:cubicBezTo>
                    <a:pt x="984" y="3916"/>
                    <a:pt x="1006" y="3813"/>
                    <a:pt x="1050" y="3710"/>
                  </a:cubicBezTo>
                  <a:cubicBezTo>
                    <a:pt x="1072" y="3600"/>
                    <a:pt x="1094" y="3483"/>
                    <a:pt x="1109" y="3365"/>
                  </a:cubicBezTo>
                  <a:cubicBezTo>
                    <a:pt x="1109" y="3336"/>
                    <a:pt x="1131" y="3336"/>
                    <a:pt x="1160" y="3329"/>
                  </a:cubicBezTo>
                  <a:cubicBezTo>
                    <a:pt x="1241" y="3307"/>
                    <a:pt x="1293" y="3226"/>
                    <a:pt x="1359" y="3167"/>
                  </a:cubicBezTo>
                  <a:cubicBezTo>
                    <a:pt x="1388" y="3145"/>
                    <a:pt x="1425" y="3123"/>
                    <a:pt x="1454" y="3094"/>
                  </a:cubicBezTo>
                  <a:cubicBezTo>
                    <a:pt x="1498" y="3050"/>
                    <a:pt x="1535" y="3006"/>
                    <a:pt x="1572" y="2962"/>
                  </a:cubicBezTo>
                  <a:cubicBezTo>
                    <a:pt x="1682" y="2829"/>
                    <a:pt x="1792" y="2705"/>
                    <a:pt x="1880" y="2565"/>
                  </a:cubicBezTo>
                  <a:cubicBezTo>
                    <a:pt x="1953" y="2433"/>
                    <a:pt x="2012" y="2301"/>
                    <a:pt x="2049" y="2154"/>
                  </a:cubicBezTo>
                  <a:cubicBezTo>
                    <a:pt x="2085" y="2007"/>
                    <a:pt x="2049" y="1802"/>
                    <a:pt x="1931" y="1714"/>
                  </a:cubicBezTo>
                  <a:cubicBezTo>
                    <a:pt x="1894" y="1692"/>
                    <a:pt x="1858" y="1692"/>
                    <a:pt x="1843" y="1662"/>
                  </a:cubicBezTo>
                  <a:cubicBezTo>
                    <a:pt x="1836" y="1626"/>
                    <a:pt x="1858" y="1552"/>
                    <a:pt x="1865" y="1516"/>
                  </a:cubicBezTo>
                  <a:cubicBezTo>
                    <a:pt x="1865" y="1471"/>
                    <a:pt x="1872" y="1427"/>
                    <a:pt x="1858" y="1383"/>
                  </a:cubicBezTo>
                  <a:cubicBezTo>
                    <a:pt x="1836" y="1347"/>
                    <a:pt x="1821" y="1310"/>
                    <a:pt x="1792" y="1288"/>
                  </a:cubicBezTo>
                  <a:cubicBezTo>
                    <a:pt x="1762" y="1259"/>
                    <a:pt x="1726" y="1281"/>
                    <a:pt x="1689" y="1259"/>
                  </a:cubicBezTo>
                  <a:cubicBezTo>
                    <a:pt x="1660" y="1251"/>
                    <a:pt x="1660" y="1215"/>
                    <a:pt x="1660" y="1185"/>
                  </a:cubicBezTo>
                  <a:lnTo>
                    <a:pt x="1660" y="1060"/>
                  </a:lnTo>
                  <a:cubicBezTo>
                    <a:pt x="1660" y="1024"/>
                    <a:pt x="1638" y="980"/>
                    <a:pt x="1660" y="943"/>
                  </a:cubicBezTo>
                  <a:cubicBezTo>
                    <a:pt x="1748" y="833"/>
                    <a:pt x="1828" y="723"/>
                    <a:pt x="1902" y="613"/>
                  </a:cubicBezTo>
                  <a:cubicBezTo>
                    <a:pt x="1939" y="547"/>
                    <a:pt x="2129" y="290"/>
                    <a:pt x="2188" y="224"/>
                  </a:cubicBezTo>
                  <a:cubicBezTo>
                    <a:pt x="2225" y="187"/>
                    <a:pt x="2276" y="114"/>
                    <a:pt x="2276" y="62"/>
                  </a:cubicBezTo>
                  <a:cubicBezTo>
                    <a:pt x="2276" y="13"/>
                    <a:pt x="2231" y="0"/>
                    <a:pt x="2189" y="0"/>
                  </a:cubicBezTo>
                  <a:close/>
                </a:path>
              </a:pathLst>
            </a:custGeom>
            <a:solidFill>
              <a:srgbClr val="F6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1424867" y="1868181"/>
              <a:ext cx="39555" cy="56861"/>
            </a:xfrm>
            <a:custGeom>
              <a:rect b="b" l="l" r="r" t="t"/>
              <a:pathLst>
                <a:path extrusionOk="0" h="529" w="368">
                  <a:moveTo>
                    <a:pt x="330" y="0"/>
                  </a:moveTo>
                  <a:cubicBezTo>
                    <a:pt x="286" y="88"/>
                    <a:pt x="176" y="125"/>
                    <a:pt x="118" y="206"/>
                  </a:cubicBezTo>
                  <a:cubicBezTo>
                    <a:pt x="103" y="228"/>
                    <a:pt x="96" y="235"/>
                    <a:pt x="81" y="257"/>
                  </a:cubicBezTo>
                  <a:cubicBezTo>
                    <a:pt x="66" y="279"/>
                    <a:pt x="59" y="308"/>
                    <a:pt x="44" y="338"/>
                  </a:cubicBezTo>
                  <a:cubicBezTo>
                    <a:pt x="37" y="367"/>
                    <a:pt x="37" y="382"/>
                    <a:pt x="29" y="411"/>
                  </a:cubicBezTo>
                  <a:cubicBezTo>
                    <a:pt x="22" y="426"/>
                    <a:pt x="7" y="448"/>
                    <a:pt x="7" y="463"/>
                  </a:cubicBezTo>
                  <a:cubicBezTo>
                    <a:pt x="0" y="485"/>
                    <a:pt x="7" y="499"/>
                    <a:pt x="7" y="529"/>
                  </a:cubicBezTo>
                  <a:cubicBezTo>
                    <a:pt x="51" y="499"/>
                    <a:pt x="81" y="448"/>
                    <a:pt x="103" y="404"/>
                  </a:cubicBezTo>
                  <a:cubicBezTo>
                    <a:pt x="118" y="345"/>
                    <a:pt x="125" y="301"/>
                    <a:pt x="154" y="242"/>
                  </a:cubicBezTo>
                  <a:cubicBezTo>
                    <a:pt x="206" y="162"/>
                    <a:pt x="272" y="110"/>
                    <a:pt x="352" y="51"/>
                  </a:cubicBezTo>
                  <a:cubicBezTo>
                    <a:pt x="360" y="44"/>
                    <a:pt x="367" y="37"/>
                    <a:pt x="360" y="37"/>
                  </a:cubicBezTo>
                  <a:cubicBezTo>
                    <a:pt x="352" y="22"/>
                    <a:pt x="338" y="15"/>
                    <a:pt x="330" y="0"/>
                  </a:cubicBezTo>
                  <a:close/>
                </a:path>
              </a:pathLst>
            </a:custGeom>
            <a:solidFill>
              <a:srgbClr val="F39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1412935" y="1887099"/>
              <a:ext cx="108240" cy="68362"/>
            </a:xfrm>
            <a:custGeom>
              <a:rect b="b" l="l" r="r" t="t"/>
              <a:pathLst>
                <a:path extrusionOk="0" h="636" w="1007">
                  <a:moveTo>
                    <a:pt x="1007" y="0"/>
                  </a:moveTo>
                  <a:cubicBezTo>
                    <a:pt x="1001" y="2"/>
                    <a:pt x="996" y="4"/>
                    <a:pt x="991" y="6"/>
                  </a:cubicBezTo>
                  <a:lnTo>
                    <a:pt x="991" y="6"/>
                  </a:lnTo>
                  <a:lnTo>
                    <a:pt x="1007" y="0"/>
                  </a:lnTo>
                  <a:close/>
                  <a:moveTo>
                    <a:pt x="991" y="6"/>
                  </a:moveTo>
                  <a:lnTo>
                    <a:pt x="96" y="345"/>
                  </a:lnTo>
                  <a:cubicBezTo>
                    <a:pt x="67" y="382"/>
                    <a:pt x="45" y="419"/>
                    <a:pt x="30" y="455"/>
                  </a:cubicBezTo>
                  <a:cubicBezTo>
                    <a:pt x="8" y="492"/>
                    <a:pt x="1" y="543"/>
                    <a:pt x="16" y="580"/>
                  </a:cubicBezTo>
                  <a:cubicBezTo>
                    <a:pt x="35" y="619"/>
                    <a:pt x="74" y="636"/>
                    <a:pt x="111" y="636"/>
                  </a:cubicBezTo>
                  <a:cubicBezTo>
                    <a:pt x="130" y="636"/>
                    <a:pt x="148" y="632"/>
                    <a:pt x="162" y="624"/>
                  </a:cubicBezTo>
                  <a:cubicBezTo>
                    <a:pt x="221" y="609"/>
                    <a:pt x="258" y="565"/>
                    <a:pt x="295" y="521"/>
                  </a:cubicBezTo>
                  <a:cubicBezTo>
                    <a:pt x="339" y="463"/>
                    <a:pt x="375" y="397"/>
                    <a:pt x="434" y="353"/>
                  </a:cubicBezTo>
                  <a:cubicBezTo>
                    <a:pt x="585" y="202"/>
                    <a:pt x="763" y="93"/>
                    <a:pt x="991" y="6"/>
                  </a:cubicBezTo>
                  <a:close/>
                </a:path>
              </a:pathLst>
            </a:custGeom>
            <a:solidFill>
              <a:srgbClr val="F6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1409066" y="1886239"/>
              <a:ext cx="111357" cy="70404"/>
            </a:xfrm>
            <a:custGeom>
              <a:rect b="b" l="l" r="r" t="t"/>
              <a:pathLst>
                <a:path extrusionOk="0" h="655" w="1036">
                  <a:moveTo>
                    <a:pt x="1035" y="1"/>
                  </a:moveTo>
                  <a:lnTo>
                    <a:pt x="1035" y="1"/>
                  </a:lnTo>
                  <a:cubicBezTo>
                    <a:pt x="910" y="30"/>
                    <a:pt x="793" y="74"/>
                    <a:pt x="683" y="140"/>
                  </a:cubicBezTo>
                  <a:cubicBezTo>
                    <a:pt x="573" y="206"/>
                    <a:pt x="470" y="287"/>
                    <a:pt x="389" y="390"/>
                  </a:cubicBezTo>
                  <a:cubicBezTo>
                    <a:pt x="353" y="441"/>
                    <a:pt x="316" y="493"/>
                    <a:pt x="279" y="537"/>
                  </a:cubicBezTo>
                  <a:cubicBezTo>
                    <a:pt x="228" y="581"/>
                    <a:pt x="191" y="617"/>
                    <a:pt x="140" y="617"/>
                  </a:cubicBezTo>
                  <a:cubicBezTo>
                    <a:pt x="110" y="617"/>
                    <a:pt x="96" y="610"/>
                    <a:pt x="74" y="588"/>
                  </a:cubicBezTo>
                  <a:cubicBezTo>
                    <a:pt x="59" y="573"/>
                    <a:pt x="59" y="544"/>
                    <a:pt x="59" y="515"/>
                  </a:cubicBezTo>
                  <a:cubicBezTo>
                    <a:pt x="66" y="463"/>
                    <a:pt x="103" y="405"/>
                    <a:pt x="132" y="353"/>
                  </a:cubicBezTo>
                  <a:lnTo>
                    <a:pt x="132" y="353"/>
                  </a:lnTo>
                  <a:cubicBezTo>
                    <a:pt x="96" y="397"/>
                    <a:pt x="59" y="456"/>
                    <a:pt x="8" y="493"/>
                  </a:cubicBezTo>
                  <a:cubicBezTo>
                    <a:pt x="0" y="529"/>
                    <a:pt x="0" y="566"/>
                    <a:pt x="30" y="603"/>
                  </a:cubicBezTo>
                  <a:cubicBezTo>
                    <a:pt x="59" y="640"/>
                    <a:pt x="96" y="654"/>
                    <a:pt x="132" y="654"/>
                  </a:cubicBezTo>
                  <a:cubicBezTo>
                    <a:pt x="137" y="655"/>
                    <a:pt x="142" y="655"/>
                    <a:pt x="147" y="655"/>
                  </a:cubicBezTo>
                  <a:cubicBezTo>
                    <a:pt x="213" y="655"/>
                    <a:pt x="268" y="607"/>
                    <a:pt x="316" y="566"/>
                  </a:cubicBezTo>
                  <a:cubicBezTo>
                    <a:pt x="360" y="515"/>
                    <a:pt x="397" y="463"/>
                    <a:pt x="433" y="419"/>
                  </a:cubicBezTo>
                  <a:cubicBezTo>
                    <a:pt x="514" y="324"/>
                    <a:pt x="610" y="250"/>
                    <a:pt x="705" y="177"/>
                  </a:cubicBezTo>
                  <a:cubicBezTo>
                    <a:pt x="808" y="111"/>
                    <a:pt x="925" y="60"/>
                    <a:pt x="1035" y="1"/>
                  </a:cubicBezTo>
                  <a:close/>
                </a:path>
              </a:pathLst>
            </a:custGeom>
            <a:solidFill>
              <a:srgbClr val="F39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417772" y="1953312"/>
              <a:ext cx="17413" cy="105875"/>
            </a:xfrm>
            <a:custGeom>
              <a:rect b="b" l="l" r="r" t="t"/>
              <a:pathLst>
                <a:path extrusionOk="0" h="985" w="162">
                  <a:moveTo>
                    <a:pt x="147" y="1"/>
                  </a:moveTo>
                  <a:lnTo>
                    <a:pt x="0" y="984"/>
                  </a:lnTo>
                  <a:cubicBezTo>
                    <a:pt x="95" y="882"/>
                    <a:pt x="147" y="757"/>
                    <a:pt x="162" y="625"/>
                  </a:cubicBezTo>
                  <a:lnTo>
                    <a:pt x="162" y="471"/>
                  </a:lnTo>
                  <a:cubicBezTo>
                    <a:pt x="162" y="316"/>
                    <a:pt x="147" y="162"/>
                    <a:pt x="147" y="1"/>
                  </a:cubicBezTo>
                  <a:close/>
                </a:path>
              </a:pathLst>
            </a:custGeom>
            <a:solidFill>
              <a:srgbClr val="F6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1416913" y="1953312"/>
              <a:ext cx="22250" cy="105875"/>
            </a:xfrm>
            <a:custGeom>
              <a:rect b="b" l="l" r="r" t="t"/>
              <a:pathLst>
                <a:path extrusionOk="0" h="985" w="207">
                  <a:moveTo>
                    <a:pt x="155" y="1"/>
                  </a:moveTo>
                  <a:cubicBezTo>
                    <a:pt x="147" y="89"/>
                    <a:pt x="140" y="170"/>
                    <a:pt x="118" y="250"/>
                  </a:cubicBezTo>
                  <a:lnTo>
                    <a:pt x="118" y="507"/>
                  </a:lnTo>
                  <a:lnTo>
                    <a:pt x="118" y="639"/>
                  </a:lnTo>
                  <a:cubicBezTo>
                    <a:pt x="118" y="676"/>
                    <a:pt x="111" y="720"/>
                    <a:pt x="103" y="757"/>
                  </a:cubicBezTo>
                  <a:cubicBezTo>
                    <a:pt x="81" y="838"/>
                    <a:pt x="45" y="911"/>
                    <a:pt x="1" y="984"/>
                  </a:cubicBezTo>
                  <a:cubicBezTo>
                    <a:pt x="74" y="926"/>
                    <a:pt x="118" y="852"/>
                    <a:pt x="155" y="772"/>
                  </a:cubicBezTo>
                  <a:cubicBezTo>
                    <a:pt x="177" y="735"/>
                    <a:pt x="184" y="691"/>
                    <a:pt x="192" y="647"/>
                  </a:cubicBezTo>
                  <a:cubicBezTo>
                    <a:pt x="206" y="603"/>
                    <a:pt x="206" y="566"/>
                    <a:pt x="206" y="515"/>
                  </a:cubicBezTo>
                  <a:cubicBezTo>
                    <a:pt x="206" y="427"/>
                    <a:pt x="206" y="346"/>
                    <a:pt x="192" y="258"/>
                  </a:cubicBezTo>
                  <a:cubicBezTo>
                    <a:pt x="184" y="170"/>
                    <a:pt x="177" y="89"/>
                    <a:pt x="155" y="1"/>
                  </a:cubicBezTo>
                  <a:close/>
                </a:path>
              </a:pathLst>
            </a:custGeom>
            <a:solidFill>
              <a:srgbClr val="F39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1472914" y="1853026"/>
              <a:ext cx="45897" cy="19133"/>
            </a:xfrm>
            <a:custGeom>
              <a:rect b="b" l="l" r="r" t="t"/>
              <a:pathLst>
                <a:path extrusionOk="0" h="178" w="427">
                  <a:moveTo>
                    <a:pt x="213" y="0"/>
                  </a:moveTo>
                  <a:cubicBezTo>
                    <a:pt x="139" y="0"/>
                    <a:pt x="59" y="24"/>
                    <a:pt x="1" y="75"/>
                  </a:cubicBezTo>
                  <a:lnTo>
                    <a:pt x="419" y="178"/>
                  </a:lnTo>
                  <a:cubicBezTo>
                    <a:pt x="427" y="126"/>
                    <a:pt x="405" y="75"/>
                    <a:pt x="368" y="46"/>
                  </a:cubicBezTo>
                  <a:cubicBezTo>
                    <a:pt x="331" y="16"/>
                    <a:pt x="287" y="2"/>
                    <a:pt x="243" y="2"/>
                  </a:cubicBezTo>
                  <a:cubicBezTo>
                    <a:pt x="233" y="1"/>
                    <a:pt x="223" y="0"/>
                    <a:pt x="213" y="0"/>
                  </a:cubicBezTo>
                  <a:close/>
                </a:path>
              </a:pathLst>
            </a:custGeom>
            <a:solidFill>
              <a:srgbClr val="F6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1472914" y="1849909"/>
              <a:ext cx="49014" cy="22250"/>
            </a:xfrm>
            <a:custGeom>
              <a:rect b="b" l="l" r="r" t="t"/>
              <a:pathLst>
                <a:path extrusionOk="0" h="207" w="456">
                  <a:moveTo>
                    <a:pt x="234" y="0"/>
                  </a:moveTo>
                  <a:cubicBezTo>
                    <a:pt x="145" y="0"/>
                    <a:pt x="55" y="37"/>
                    <a:pt x="1" y="104"/>
                  </a:cubicBezTo>
                  <a:cubicBezTo>
                    <a:pt x="80" y="71"/>
                    <a:pt x="159" y="44"/>
                    <a:pt x="232" y="44"/>
                  </a:cubicBezTo>
                  <a:cubicBezTo>
                    <a:pt x="241" y="44"/>
                    <a:pt x="249" y="45"/>
                    <a:pt x="258" y="45"/>
                  </a:cubicBezTo>
                  <a:cubicBezTo>
                    <a:pt x="294" y="60"/>
                    <a:pt x="331" y="67"/>
                    <a:pt x="368" y="97"/>
                  </a:cubicBezTo>
                  <a:cubicBezTo>
                    <a:pt x="397" y="119"/>
                    <a:pt x="427" y="155"/>
                    <a:pt x="427" y="207"/>
                  </a:cubicBezTo>
                  <a:cubicBezTo>
                    <a:pt x="456" y="155"/>
                    <a:pt x="434" y="104"/>
                    <a:pt x="397" y="67"/>
                  </a:cubicBezTo>
                  <a:cubicBezTo>
                    <a:pt x="361" y="31"/>
                    <a:pt x="309" y="9"/>
                    <a:pt x="258" y="1"/>
                  </a:cubicBezTo>
                  <a:cubicBezTo>
                    <a:pt x="250" y="1"/>
                    <a:pt x="242" y="0"/>
                    <a:pt x="234" y="0"/>
                  </a:cubicBezTo>
                  <a:close/>
                </a:path>
              </a:pathLst>
            </a:custGeom>
            <a:solidFill>
              <a:srgbClr val="F39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1424007" y="1933641"/>
              <a:ext cx="117699" cy="70297"/>
            </a:xfrm>
            <a:custGeom>
              <a:rect b="b" l="l" r="r" t="t"/>
              <a:pathLst>
                <a:path extrusionOk="0" h="654" w="1095">
                  <a:moveTo>
                    <a:pt x="1094" y="0"/>
                  </a:moveTo>
                  <a:lnTo>
                    <a:pt x="294" y="30"/>
                  </a:lnTo>
                  <a:cubicBezTo>
                    <a:pt x="258" y="140"/>
                    <a:pt x="184" y="243"/>
                    <a:pt x="111" y="331"/>
                  </a:cubicBezTo>
                  <a:cubicBezTo>
                    <a:pt x="81" y="382"/>
                    <a:pt x="45" y="419"/>
                    <a:pt x="30" y="463"/>
                  </a:cubicBezTo>
                  <a:cubicBezTo>
                    <a:pt x="8" y="507"/>
                    <a:pt x="1" y="566"/>
                    <a:pt x="37" y="610"/>
                  </a:cubicBezTo>
                  <a:cubicBezTo>
                    <a:pt x="63" y="640"/>
                    <a:pt x="103" y="653"/>
                    <a:pt x="140" y="653"/>
                  </a:cubicBezTo>
                  <a:cubicBezTo>
                    <a:pt x="156" y="653"/>
                    <a:pt x="171" y="651"/>
                    <a:pt x="184" y="646"/>
                  </a:cubicBezTo>
                  <a:cubicBezTo>
                    <a:pt x="236" y="624"/>
                    <a:pt x="272" y="588"/>
                    <a:pt x="309" y="544"/>
                  </a:cubicBezTo>
                  <a:cubicBezTo>
                    <a:pt x="360" y="485"/>
                    <a:pt x="397" y="433"/>
                    <a:pt x="434" y="389"/>
                  </a:cubicBezTo>
                  <a:cubicBezTo>
                    <a:pt x="471" y="345"/>
                    <a:pt x="493" y="287"/>
                    <a:pt x="544" y="250"/>
                  </a:cubicBezTo>
                  <a:cubicBezTo>
                    <a:pt x="559" y="235"/>
                    <a:pt x="588" y="221"/>
                    <a:pt x="617" y="213"/>
                  </a:cubicBezTo>
                  <a:cubicBezTo>
                    <a:pt x="771" y="140"/>
                    <a:pt x="926" y="74"/>
                    <a:pt x="1094" y="0"/>
                  </a:cubicBezTo>
                  <a:close/>
                </a:path>
              </a:pathLst>
            </a:custGeom>
            <a:solidFill>
              <a:srgbClr val="F6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1420890" y="1932781"/>
              <a:ext cx="120816" cy="74274"/>
            </a:xfrm>
            <a:custGeom>
              <a:rect b="b" l="l" r="r" t="t"/>
              <a:pathLst>
                <a:path extrusionOk="0" h="691" w="1124">
                  <a:moveTo>
                    <a:pt x="1123" y="1"/>
                  </a:moveTo>
                  <a:cubicBezTo>
                    <a:pt x="962" y="60"/>
                    <a:pt x="815" y="111"/>
                    <a:pt x="661" y="177"/>
                  </a:cubicBezTo>
                  <a:cubicBezTo>
                    <a:pt x="624" y="192"/>
                    <a:pt x="580" y="214"/>
                    <a:pt x="544" y="243"/>
                  </a:cubicBezTo>
                  <a:cubicBezTo>
                    <a:pt x="507" y="265"/>
                    <a:pt x="485" y="302"/>
                    <a:pt x="463" y="339"/>
                  </a:cubicBezTo>
                  <a:cubicBezTo>
                    <a:pt x="411" y="405"/>
                    <a:pt x="360" y="471"/>
                    <a:pt x="316" y="537"/>
                  </a:cubicBezTo>
                  <a:cubicBezTo>
                    <a:pt x="273" y="586"/>
                    <a:pt x="225" y="630"/>
                    <a:pt x="171" y="630"/>
                  </a:cubicBezTo>
                  <a:cubicBezTo>
                    <a:pt x="161" y="630"/>
                    <a:pt x="151" y="628"/>
                    <a:pt x="140" y="625"/>
                  </a:cubicBezTo>
                  <a:cubicBezTo>
                    <a:pt x="103" y="618"/>
                    <a:pt x="81" y="596"/>
                    <a:pt x="74" y="574"/>
                  </a:cubicBezTo>
                  <a:cubicBezTo>
                    <a:pt x="74" y="544"/>
                    <a:pt x="74" y="507"/>
                    <a:pt x="96" y="471"/>
                  </a:cubicBezTo>
                  <a:cubicBezTo>
                    <a:pt x="169" y="331"/>
                    <a:pt x="279" y="192"/>
                    <a:pt x="323" y="38"/>
                  </a:cubicBezTo>
                  <a:lnTo>
                    <a:pt x="323" y="38"/>
                  </a:lnTo>
                  <a:cubicBezTo>
                    <a:pt x="287" y="118"/>
                    <a:pt x="243" y="184"/>
                    <a:pt x="184" y="229"/>
                  </a:cubicBezTo>
                  <a:lnTo>
                    <a:pt x="110" y="331"/>
                  </a:lnTo>
                  <a:cubicBezTo>
                    <a:pt x="88" y="361"/>
                    <a:pt x="59" y="397"/>
                    <a:pt x="37" y="434"/>
                  </a:cubicBezTo>
                  <a:cubicBezTo>
                    <a:pt x="8" y="471"/>
                    <a:pt x="0" y="522"/>
                    <a:pt x="8" y="574"/>
                  </a:cubicBezTo>
                  <a:cubicBezTo>
                    <a:pt x="22" y="625"/>
                    <a:pt x="66" y="669"/>
                    <a:pt x="110" y="684"/>
                  </a:cubicBezTo>
                  <a:cubicBezTo>
                    <a:pt x="130" y="689"/>
                    <a:pt x="149" y="691"/>
                    <a:pt x="166" y="691"/>
                  </a:cubicBezTo>
                  <a:cubicBezTo>
                    <a:pt x="202" y="691"/>
                    <a:pt x="233" y="681"/>
                    <a:pt x="257" y="662"/>
                  </a:cubicBezTo>
                  <a:cubicBezTo>
                    <a:pt x="294" y="632"/>
                    <a:pt x="331" y="596"/>
                    <a:pt x="360" y="574"/>
                  </a:cubicBezTo>
                  <a:cubicBezTo>
                    <a:pt x="404" y="507"/>
                    <a:pt x="463" y="441"/>
                    <a:pt x="507" y="368"/>
                  </a:cubicBezTo>
                  <a:cubicBezTo>
                    <a:pt x="536" y="331"/>
                    <a:pt x="551" y="302"/>
                    <a:pt x="580" y="280"/>
                  </a:cubicBezTo>
                  <a:cubicBezTo>
                    <a:pt x="588" y="265"/>
                    <a:pt x="610" y="258"/>
                    <a:pt x="624" y="251"/>
                  </a:cubicBezTo>
                  <a:lnTo>
                    <a:pt x="683" y="221"/>
                  </a:lnTo>
                  <a:cubicBezTo>
                    <a:pt x="822" y="148"/>
                    <a:pt x="977" y="82"/>
                    <a:pt x="1123" y="1"/>
                  </a:cubicBezTo>
                  <a:close/>
                </a:path>
              </a:pathLst>
            </a:custGeom>
            <a:solidFill>
              <a:srgbClr val="F39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11459585" y="1969112"/>
              <a:ext cx="67932" cy="37406"/>
            </a:xfrm>
            <a:custGeom>
              <a:rect b="b" l="l" r="r" t="t"/>
              <a:pathLst>
                <a:path extrusionOk="0" h="348" w="632">
                  <a:moveTo>
                    <a:pt x="624" y="1"/>
                  </a:moveTo>
                  <a:cubicBezTo>
                    <a:pt x="573" y="37"/>
                    <a:pt x="521" y="67"/>
                    <a:pt x="455" y="74"/>
                  </a:cubicBezTo>
                  <a:cubicBezTo>
                    <a:pt x="433" y="89"/>
                    <a:pt x="404" y="89"/>
                    <a:pt x="374" y="103"/>
                  </a:cubicBezTo>
                  <a:cubicBezTo>
                    <a:pt x="360" y="125"/>
                    <a:pt x="345" y="140"/>
                    <a:pt x="338" y="162"/>
                  </a:cubicBezTo>
                  <a:cubicBezTo>
                    <a:pt x="336" y="167"/>
                    <a:pt x="334" y="172"/>
                    <a:pt x="331" y="176"/>
                  </a:cubicBezTo>
                  <a:lnTo>
                    <a:pt x="331" y="176"/>
                  </a:lnTo>
                  <a:lnTo>
                    <a:pt x="103" y="125"/>
                  </a:lnTo>
                  <a:cubicBezTo>
                    <a:pt x="73" y="162"/>
                    <a:pt x="0" y="272"/>
                    <a:pt x="81" y="331"/>
                  </a:cubicBezTo>
                  <a:cubicBezTo>
                    <a:pt x="95" y="342"/>
                    <a:pt x="114" y="347"/>
                    <a:pt x="132" y="347"/>
                  </a:cubicBezTo>
                  <a:cubicBezTo>
                    <a:pt x="151" y="347"/>
                    <a:pt x="169" y="342"/>
                    <a:pt x="184" y="331"/>
                  </a:cubicBezTo>
                  <a:cubicBezTo>
                    <a:pt x="213" y="316"/>
                    <a:pt x="250" y="294"/>
                    <a:pt x="264" y="272"/>
                  </a:cubicBezTo>
                  <a:cubicBezTo>
                    <a:pt x="290" y="240"/>
                    <a:pt x="316" y="208"/>
                    <a:pt x="331" y="176"/>
                  </a:cubicBezTo>
                  <a:lnTo>
                    <a:pt x="331" y="176"/>
                  </a:lnTo>
                  <a:lnTo>
                    <a:pt x="631" y="243"/>
                  </a:lnTo>
                  <a:cubicBezTo>
                    <a:pt x="624" y="162"/>
                    <a:pt x="624" y="89"/>
                    <a:pt x="624" y="1"/>
                  </a:cubicBezTo>
                  <a:close/>
                </a:path>
              </a:pathLst>
            </a:custGeom>
            <a:solidFill>
              <a:srgbClr val="F6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11459585" y="1965135"/>
              <a:ext cx="68685" cy="45145"/>
            </a:xfrm>
            <a:custGeom>
              <a:rect b="b" l="l" r="r" t="t"/>
              <a:pathLst>
                <a:path extrusionOk="0" h="420" w="639">
                  <a:moveTo>
                    <a:pt x="639" y="1"/>
                  </a:moveTo>
                  <a:lnTo>
                    <a:pt x="602" y="30"/>
                  </a:lnTo>
                  <a:cubicBezTo>
                    <a:pt x="580" y="52"/>
                    <a:pt x="551" y="67"/>
                    <a:pt x="514" y="74"/>
                  </a:cubicBezTo>
                  <a:cubicBezTo>
                    <a:pt x="477" y="89"/>
                    <a:pt x="448" y="89"/>
                    <a:pt x="404" y="96"/>
                  </a:cubicBezTo>
                  <a:cubicBezTo>
                    <a:pt x="382" y="96"/>
                    <a:pt x="360" y="111"/>
                    <a:pt x="338" y="133"/>
                  </a:cubicBezTo>
                  <a:cubicBezTo>
                    <a:pt x="323" y="148"/>
                    <a:pt x="308" y="170"/>
                    <a:pt x="301" y="184"/>
                  </a:cubicBezTo>
                  <a:cubicBezTo>
                    <a:pt x="294" y="221"/>
                    <a:pt x="272" y="251"/>
                    <a:pt x="250" y="280"/>
                  </a:cubicBezTo>
                  <a:cubicBezTo>
                    <a:pt x="228" y="309"/>
                    <a:pt x="198" y="324"/>
                    <a:pt x="176" y="346"/>
                  </a:cubicBezTo>
                  <a:cubicBezTo>
                    <a:pt x="158" y="355"/>
                    <a:pt x="137" y="361"/>
                    <a:pt x="119" y="361"/>
                  </a:cubicBezTo>
                  <a:cubicBezTo>
                    <a:pt x="107" y="361"/>
                    <a:pt x="97" y="359"/>
                    <a:pt x="88" y="353"/>
                  </a:cubicBezTo>
                  <a:cubicBezTo>
                    <a:pt x="37" y="317"/>
                    <a:pt x="51" y="221"/>
                    <a:pt x="103" y="162"/>
                  </a:cubicBezTo>
                  <a:lnTo>
                    <a:pt x="103" y="162"/>
                  </a:lnTo>
                  <a:cubicBezTo>
                    <a:pt x="73" y="184"/>
                    <a:pt x="51" y="221"/>
                    <a:pt x="15" y="258"/>
                  </a:cubicBezTo>
                  <a:cubicBezTo>
                    <a:pt x="0" y="309"/>
                    <a:pt x="7" y="353"/>
                    <a:pt x="44" y="390"/>
                  </a:cubicBezTo>
                  <a:cubicBezTo>
                    <a:pt x="66" y="405"/>
                    <a:pt x="88" y="419"/>
                    <a:pt x="118" y="419"/>
                  </a:cubicBezTo>
                  <a:cubicBezTo>
                    <a:pt x="140" y="419"/>
                    <a:pt x="162" y="419"/>
                    <a:pt x="184" y="405"/>
                  </a:cubicBezTo>
                  <a:cubicBezTo>
                    <a:pt x="220" y="390"/>
                    <a:pt x="257" y="353"/>
                    <a:pt x="286" y="324"/>
                  </a:cubicBezTo>
                  <a:cubicBezTo>
                    <a:pt x="308" y="295"/>
                    <a:pt x="338" y="258"/>
                    <a:pt x="360" y="221"/>
                  </a:cubicBezTo>
                  <a:cubicBezTo>
                    <a:pt x="367" y="206"/>
                    <a:pt x="374" y="184"/>
                    <a:pt x="382" y="177"/>
                  </a:cubicBezTo>
                  <a:cubicBezTo>
                    <a:pt x="382" y="170"/>
                    <a:pt x="396" y="162"/>
                    <a:pt x="411" y="162"/>
                  </a:cubicBezTo>
                  <a:cubicBezTo>
                    <a:pt x="448" y="162"/>
                    <a:pt x="492" y="148"/>
                    <a:pt x="529" y="133"/>
                  </a:cubicBezTo>
                  <a:cubicBezTo>
                    <a:pt x="553" y="128"/>
                    <a:pt x="577" y="114"/>
                    <a:pt x="599" y="96"/>
                  </a:cubicBezTo>
                  <a:lnTo>
                    <a:pt x="599" y="96"/>
                  </a:lnTo>
                  <a:cubicBezTo>
                    <a:pt x="607" y="162"/>
                    <a:pt x="619" y="227"/>
                    <a:pt x="631" y="287"/>
                  </a:cubicBezTo>
                  <a:cubicBezTo>
                    <a:pt x="631" y="206"/>
                    <a:pt x="639" y="126"/>
                    <a:pt x="639" y="52"/>
                  </a:cubicBezTo>
                  <a:lnTo>
                    <a:pt x="639" y="1"/>
                  </a:lnTo>
                  <a:close/>
                </a:path>
              </a:pathLst>
            </a:custGeom>
            <a:solidFill>
              <a:srgbClr val="F39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1521820" y="1964383"/>
              <a:ext cx="9674" cy="44285"/>
            </a:xfrm>
            <a:custGeom>
              <a:rect b="b" l="l" r="r" t="t"/>
              <a:pathLst>
                <a:path extrusionOk="0" h="412" w="90">
                  <a:moveTo>
                    <a:pt x="89" y="1"/>
                  </a:moveTo>
                  <a:cubicBezTo>
                    <a:pt x="89" y="1"/>
                    <a:pt x="16" y="96"/>
                    <a:pt x="8" y="206"/>
                  </a:cubicBezTo>
                  <a:cubicBezTo>
                    <a:pt x="1" y="316"/>
                    <a:pt x="23" y="375"/>
                    <a:pt x="52" y="412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rgbClr val="F39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11293839" y="2103257"/>
              <a:ext cx="187136" cy="159511"/>
            </a:xfrm>
            <a:custGeom>
              <a:rect b="b" l="l" r="r" t="t"/>
              <a:pathLst>
                <a:path extrusionOk="0" h="1484" w="1741">
                  <a:moveTo>
                    <a:pt x="382" y="0"/>
                  </a:moveTo>
                  <a:lnTo>
                    <a:pt x="1" y="911"/>
                  </a:lnTo>
                  <a:lnTo>
                    <a:pt x="1366" y="1483"/>
                  </a:lnTo>
                  <a:lnTo>
                    <a:pt x="1740" y="56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9636167" y="2148186"/>
              <a:ext cx="1839219" cy="855386"/>
            </a:xfrm>
            <a:custGeom>
              <a:rect b="b" l="l" r="r" t="t"/>
              <a:pathLst>
                <a:path extrusionOk="0" h="7958" w="17111">
                  <a:moveTo>
                    <a:pt x="15474" y="1"/>
                  </a:moveTo>
                  <a:cubicBezTo>
                    <a:pt x="15474" y="1"/>
                    <a:pt x="13955" y="2871"/>
                    <a:pt x="13749" y="3465"/>
                  </a:cubicBezTo>
                  <a:cubicBezTo>
                    <a:pt x="13103" y="2489"/>
                    <a:pt x="12384" y="1608"/>
                    <a:pt x="11819" y="1109"/>
                  </a:cubicBezTo>
                  <a:cubicBezTo>
                    <a:pt x="11459" y="786"/>
                    <a:pt x="11018" y="573"/>
                    <a:pt x="10615" y="427"/>
                  </a:cubicBezTo>
                  <a:lnTo>
                    <a:pt x="10607" y="427"/>
                  </a:lnTo>
                  <a:cubicBezTo>
                    <a:pt x="9932" y="199"/>
                    <a:pt x="9360" y="162"/>
                    <a:pt x="9360" y="162"/>
                  </a:cubicBezTo>
                  <a:lnTo>
                    <a:pt x="7840" y="250"/>
                  </a:lnTo>
                  <a:lnTo>
                    <a:pt x="6328" y="162"/>
                  </a:lnTo>
                  <a:cubicBezTo>
                    <a:pt x="6328" y="162"/>
                    <a:pt x="5741" y="199"/>
                    <a:pt x="5080" y="427"/>
                  </a:cubicBezTo>
                  <a:lnTo>
                    <a:pt x="5073" y="427"/>
                  </a:lnTo>
                  <a:cubicBezTo>
                    <a:pt x="4662" y="566"/>
                    <a:pt x="4229" y="786"/>
                    <a:pt x="3869" y="1109"/>
                  </a:cubicBezTo>
                  <a:cubicBezTo>
                    <a:pt x="2922" y="1961"/>
                    <a:pt x="1549" y="3869"/>
                    <a:pt x="771" y="5462"/>
                  </a:cubicBezTo>
                  <a:cubicBezTo>
                    <a:pt x="1" y="7062"/>
                    <a:pt x="705" y="7209"/>
                    <a:pt x="977" y="7958"/>
                  </a:cubicBezTo>
                  <a:lnTo>
                    <a:pt x="3172" y="7958"/>
                  </a:lnTo>
                  <a:lnTo>
                    <a:pt x="2584" y="6585"/>
                  </a:lnTo>
                  <a:cubicBezTo>
                    <a:pt x="2584" y="6585"/>
                    <a:pt x="4199" y="4647"/>
                    <a:pt x="4383" y="4339"/>
                  </a:cubicBezTo>
                  <a:lnTo>
                    <a:pt x="4383" y="7892"/>
                  </a:lnTo>
                  <a:lnTo>
                    <a:pt x="11202" y="7892"/>
                  </a:lnTo>
                  <a:lnTo>
                    <a:pt x="11202" y="4339"/>
                  </a:lnTo>
                  <a:cubicBezTo>
                    <a:pt x="11202" y="4471"/>
                    <a:pt x="11371" y="4677"/>
                    <a:pt x="11437" y="4779"/>
                  </a:cubicBezTo>
                  <a:cubicBezTo>
                    <a:pt x="11613" y="5051"/>
                    <a:pt x="11796" y="5330"/>
                    <a:pt x="11980" y="5594"/>
                  </a:cubicBezTo>
                  <a:cubicBezTo>
                    <a:pt x="12376" y="6174"/>
                    <a:pt x="12773" y="6849"/>
                    <a:pt x="13455" y="7091"/>
                  </a:cubicBezTo>
                  <a:cubicBezTo>
                    <a:pt x="13566" y="7128"/>
                    <a:pt x="13676" y="7150"/>
                    <a:pt x="13786" y="7150"/>
                  </a:cubicBezTo>
                  <a:cubicBezTo>
                    <a:pt x="13911" y="7150"/>
                    <a:pt x="14028" y="7128"/>
                    <a:pt x="14145" y="7077"/>
                  </a:cubicBezTo>
                  <a:cubicBezTo>
                    <a:pt x="14483" y="6952"/>
                    <a:pt x="14769" y="6710"/>
                    <a:pt x="14923" y="6394"/>
                  </a:cubicBezTo>
                  <a:cubicBezTo>
                    <a:pt x="14923" y="6379"/>
                    <a:pt x="14938" y="6372"/>
                    <a:pt x="14945" y="6365"/>
                  </a:cubicBezTo>
                  <a:cubicBezTo>
                    <a:pt x="15452" y="5535"/>
                    <a:pt x="16017" y="4185"/>
                    <a:pt x="16318" y="3025"/>
                  </a:cubicBezTo>
                  <a:lnTo>
                    <a:pt x="17111" y="683"/>
                  </a:lnTo>
                  <a:lnTo>
                    <a:pt x="16700" y="500"/>
                  </a:lnTo>
                  <a:lnTo>
                    <a:pt x="154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11258368" y="2147434"/>
              <a:ext cx="210783" cy="169723"/>
            </a:xfrm>
            <a:custGeom>
              <a:rect b="b" l="l" r="r" t="t"/>
              <a:pathLst>
                <a:path extrusionOk="0" h="1579" w="1961">
                  <a:moveTo>
                    <a:pt x="375" y="1"/>
                  </a:moveTo>
                  <a:lnTo>
                    <a:pt x="0" y="918"/>
                  </a:lnTo>
                  <a:lnTo>
                    <a:pt x="1586" y="1579"/>
                  </a:lnTo>
                  <a:lnTo>
                    <a:pt x="1960" y="661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rgbClr val="1636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0372349" y="2100892"/>
              <a:ext cx="214653" cy="163381"/>
            </a:xfrm>
            <a:custGeom>
              <a:rect b="b" l="l" r="r" t="t"/>
              <a:pathLst>
                <a:path extrusionOk="0" h="1520" w="1997">
                  <a:moveTo>
                    <a:pt x="66" y="0"/>
                  </a:moveTo>
                  <a:lnTo>
                    <a:pt x="0" y="940"/>
                  </a:lnTo>
                  <a:lnTo>
                    <a:pt x="991" y="1520"/>
                  </a:lnTo>
                  <a:lnTo>
                    <a:pt x="1997" y="1043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rgbClr val="FF8A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0612154" y="1869364"/>
              <a:ext cx="82120" cy="101898"/>
            </a:xfrm>
            <a:custGeom>
              <a:rect b="b" l="l" r="r" t="t"/>
              <a:pathLst>
                <a:path extrusionOk="0" h="948" w="764">
                  <a:moveTo>
                    <a:pt x="437" y="1"/>
                  </a:moveTo>
                  <a:cubicBezTo>
                    <a:pt x="267" y="1"/>
                    <a:pt x="100" y="169"/>
                    <a:pt x="59" y="407"/>
                  </a:cubicBezTo>
                  <a:cubicBezTo>
                    <a:pt x="1" y="664"/>
                    <a:pt x="103" y="907"/>
                    <a:pt x="287" y="943"/>
                  </a:cubicBezTo>
                  <a:cubicBezTo>
                    <a:pt x="302" y="946"/>
                    <a:pt x="317" y="948"/>
                    <a:pt x="332" y="948"/>
                  </a:cubicBezTo>
                  <a:cubicBezTo>
                    <a:pt x="495" y="948"/>
                    <a:pt x="658" y="774"/>
                    <a:pt x="705" y="540"/>
                  </a:cubicBezTo>
                  <a:cubicBezTo>
                    <a:pt x="764" y="283"/>
                    <a:pt x="661" y="40"/>
                    <a:pt x="478" y="4"/>
                  </a:cubicBezTo>
                  <a:cubicBezTo>
                    <a:pt x="464" y="2"/>
                    <a:pt x="451" y="1"/>
                    <a:pt x="437" y="1"/>
                  </a:cubicBezTo>
                  <a:close/>
                </a:path>
              </a:pathLst>
            </a:custGeom>
            <a:solidFill>
              <a:srgbClr val="F6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0205851" y="1671694"/>
              <a:ext cx="540555" cy="486918"/>
            </a:xfrm>
            <a:custGeom>
              <a:rect b="b" l="l" r="r" t="t"/>
              <a:pathLst>
                <a:path extrusionOk="0" h="4530" w="5029">
                  <a:moveTo>
                    <a:pt x="2518" y="0"/>
                  </a:moveTo>
                  <a:cubicBezTo>
                    <a:pt x="0" y="0"/>
                    <a:pt x="514" y="4529"/>
                    <a:pt x="2518" y="4529"/>
                  </a:cubicBezTo>
                  <a:cubicBezTo>
                    <a:pt x="4515" y="4529"/>
                    <a:pt x="5028" y="0"/>
                    <a:pt x="2518" y="0"/>
                  </a:cubicBezTo>
                  <a:close/>
                </a:path>
              </a:pathLst>
            </a:custGeom>
            <a:solidFill>
              <a:srgbClr val="F6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0260240" y="1869364"/>
              <a:ext cx="82228" cy="101898"/>
            </a:xfrm>
            <a:custGeom>
              <a:rect b="b" l="l" r="r" t="t"/>
              <a:pathLst>
                <a:path extrusionOk="0" h="948" w="765">
                  <a:moveTo>
                    <a:pt x="327" y="1"/>
                  </a:moveTo>
                  <a:cubicBezTo>
                    <a:pt x="314" y="1"/>
                    <a:pt x="301" y="2"/>
                    <a:pt x="287" y="4"/>
                  </a:cubicBezTo>
                  <a:cubicBezTo>
                    <a:pt x="104" y="40"/>
                    <a:pt x="1" y="283"/>
                    <a:pt x="52" y="540"/>
                  </a:cubicBezTo>
                  <a:cubicBezTo>
                    <a:pt x="106" y="774"/>
                    <a:pt x="270" y="948"/>
                    <a:pt x="432" y="948"/>
                  </a:cubicBezTo>
                  <a:cubicBezTo>
                    <a:pt x="448" y="948"/>
                    <a:pt x="463" y="946"/>
                    <a:pt x="478" y="943"/>
                  </a:cubicBezTo>
                  <a:cubicBezTo>
                    <a:pt x="661" y="907"/>
                    <a:pt x="764" y="664"/>
                    <a:pt x="705" y="407"/>
                  </a:cubicBezTo>
                  <a:cubicBezTo>
                    <a:pt x="658" y="169"/>
                    <a:pt x="497" y="1"/>
                    <a:pt x="327" y="1"/>
                  </a:cubicBezTo>
                  <a:close/>
                </a:path>
              </a:pathLst>
            </a:custGeom>
            <a:solidFill>
              <a:srgbClr val="F6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0280017" y="1902040"/>
              <a:ext cx="19778" cy="35686"/>
            </a:xfrm>
            <a:custGeom>
              <a:rect b="b" l="l" r="r" t="t"/>
              <a:pathLst>
                <a:path extrusionOk="0" h="332" w="184">
                  <a:moveTo>
                    <a:pt x="66" y="1"/>
                  </a:moveTo>
                  <a:cubicBezTo>
                    <a:pt x="30" y="1"/>
                    <a:pt x="8" y="37"/>
                    <a:pt x="0" y="67"/>
                  </a:cubicBezTo>
                  <a:cubicBezTo>
                    <a:pt x="0" y="96"/>
                    <a:pt x="0" y="111"/>
                    <a:pt x="8" y="140"/>
                  </a:cubicBezTo>
                  <a:cubicBezTo>
                    <a:pt x="15" y="170"/>
                    <a:pt x="30" y="184"/>
                    <a:pt x="44" y="206"/>
                  </a:cubicBezTo>
                  <a:cubicBezTo>
                    <a:pt x="66" y="221"/>
                    <a:pt x="74" y="243"/>
                    <a:pt x="88" y="250"/>
                  </a:cubicBezTo>
                  <a:cubicBezTo>
                    <a:pt x="125" y="280"/>
                    <a:pt x="154" y="294"/>
                    <a:pt x="184" y="331"/>
                  </a:cubicBezTo>
                  <a:cubicBezTo>
                    <a:pt x="184" y="287"/>
                    <a:pt x="154" y="243"/>
                    <a:pt x="125" y="214"/>
                  </a:cubicBezTo>
                  <a:cubicBezTo>
                    <a:pt x="103" y="177"/>
                    <a:pt x="81" y="155"/>
                    <a:pt x="74" y="118"/>
                  </a:cubicBezTo>
                  <a:cubicBezTo>
                    <a:pt x="52" y="96"/>
                    <a:pt x="66" y="67"/>
                    <a:pt x="74" y="59"/>
                  </a:cubicBezTo>
                  <a:cubicBezTo>
                    <a:pt x="75" y="58"/>
                    <a:pt x="76" y="58"/>
                    <a:pt x="78" y="58"/>
                  </a:cubicBezTo>
                  <a:cubicBezTo>
                    <a:pt x="92" y="58"/>
                    <a:pt x="128" y="79"/>
                    <a:pt x="147" y="111"/>
                  </a:cubicBezTo>
                  <a:cubicBezTo>
                    <a:pt x="154" y="96"/>
                    <a:pt x="147" y="67"/>
                    <a:pt x="140" y="37"/>
                  </a:cubicBezTo>
                  <a:cubicBezTo>
                    <a:pt x="118" y="23"/>
                    <a:pt x="103" y="1"/>
                    <a:pt x="66" y="1"/>
                  </a:cubicBez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0653966" y="1903222"/>
              <a:ext cx="20638" cy="36008"/>
            </a:xfrm>
            <a:custGeom>
              <a:rect b="b" l="l" r="r" t="t"/>
              <a:pathLst>
                <a:path extrusionOk="0" h="335" w="192">
                  <a:moveTo>
                    <a:pt x="98" y="0"/>
                  </a:moveTo>
                  <a:cubicBezTo>
                    <a:pt x="71" y="0"/>
                    <a:pt x="51" y="23"/>
                    <a:pt x="45" y="41"/>
                  </a:cubicBezTo>
                  <a:cubicBezTo>
                    <a:pt x="37" y="56"/>
                    <a:pt x="23" y="85"/>
                    <a:pt x="37" y="100"/>
                  </a:cubicBezTo>
                  <a:cubicBezTo>
                    <a:pt x="49" y="71"/>
                    <a:pt x="79" y="51"/>
                    <a:pt x="98" y="51"/>
                  </a:cubicBezTo>
                  <a:cubicBezTo>
                    <a:pt x="103" y="51"/>
                    <a:pt x="108" y="53"/>
                    <a:pt x="111" y="56"/>
                  </a:cubicBezTo>
                  <a:cubicBezTo>
                    <a:pt x="118" y="56"/>
                    <a:pt x="118" y="85"/>
                    <a:pt x="111" y="122"/>
                  </a:cubicBezTo>
                  <a:cubicBezTo>
                    <a:pt x="96" y="159"/>
                    <a:pt x="81" y="173"/>
                    <a:pt x="52" y="210"/>
                  </a:cubicBezTo>
                  <a:cubicBezTo>
                    <a:pt x="23" y="239"/>
                    <a:pt x="1" y="283"/>
                    <a:pt x="1" y="335"/>
                  </a:cubicBezTo>
                  <a:cubicBezTo>
                    <a:pt x="23" y="298"/>
                    <a:pt x="52" y="276"/>
                    <a:pt x="89" y="247"/>
                  </a:cubicBezTo>
                  <a:lnTo>
                    <a:pt x="133" y="203"/>
                  </a:lnTo>
                  <a:cubicBezTo>
                    <a:pt x="155" y="188"/>
                    <a:pt x="162" y="159"/>
                    <a:pt x="169" y="137"/>
                  </a:cubicBezTo>
                  <a:cubicBezTo>
                    <a:pt x="184" y="122"/>
                    <a:pt x="191" y="92"/>
                    <a:pt x="184" y="63"/>
                  </a:cubicBezTo>
                  <a:cubicBezTo>
                    <a:pt x="169" y="41"/>
                    <a:pt x="155" y="4"/>
                    <a:pt x="118" y="4"/>
                  </a:cubicBezTo>
                  <a:cubicBezTo>
                    <a:pt x="111" y="2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0601082" y="1673307"/>
              <a:ext cx="88462" cy="250338"/>
            </a:xfrm>
            <a:custGeom>
              <a:rect b="b" l="l" r="r" t="t"/>
              <a:pathLst>
                <a:path extrusionOk="0" h="2329" w="823">
                  <a:moveTo>
                    <a:pt x="742" y="0"/>
                  </a:moveTo>
                  <a:cubicBezTo>
                    <a:pt x="705" y="66"/>
                    <a:pt x="661" y="140"/>
                    <a:pt x="610" y="198"/>
                  </a:cubicBezTo>
                  <a:cubicBezTo>
                    <a:pt x="478" y="345"/>
                    <a:pt x="302" y="462"/>
                    <a:pt x="118" y="543"/>
                  </a:cubicBezTo>
                  <a:cubicBezTo>
                    <a:pt x="74" y="565"/>
                    <a:pt x="38" y="580"/>
                    <a:pt x="1" y="587"/>
                  </a:cubicBezTo>
                  <a:cubicBezTo>
                    <a:pt x="23" y="602"/>
                    <a:pt x="38" y="609"/>
                    <a:pt x="45" y="617"/>
                  </a:cubicBezTo>
                  <a:cubicBezTo>
                    <a:pt x="265" y="800"/>
                    <a:pt x="258" y="1057"/>
                    <a:pt x="287" y="1321"/>
                  </a:cubicBezTo>
                  <a:cubicBezTo>
                    <a:pt x="316" y="1644"/>
                    <a:pt x="346" y="1967"/>
                    <a:pt x="397" y="2290"/>
                  </a:cubicBezTo>
                  <a:cubicBezTo>
                    <a:pt x="397" y="2303"/>
                    <a:pt x="409" y="2328"/>
                    <a:pt x="427" y="2328"/>
                  </a:cubicBezTo>
                  <a:cubicBezTo>
                    <a:pt x="429" y="2328"/>
                    <a:pt x="432" y="2328"/>
                    <a:pt x="434" y="2327"/>
                  </a:cubicBezTo>
                  <a:cubicBezTo>
                    <a:pt x="434" y="2327"/>
                    <a:pt x="441" y="2312"/>
                    <a:pt x="441" y="2305"/>
                  </a:cubicBezTo>
                  <a:cubicBezTo>
                    <a:pt x="493" y="2158"/>
                    <a:pt x="537" y="2004"/>
                    <a:pt x="581" y="1857"/>
                  </a:cubicBezTo>
                  <a:cubicBezTo>
                    <a:pt x="676" y="1593"/>
                    <a:pt x="750" y="1314"/>
                    <a:pt x="772" y="1042"/>
                  </a:cubicBezTo>
                  <a:cubicBezTo>
                    <a:pt x="808" y="756"/>
                    <a:pt x="823" y="470"/>
                    <a:pt x="794" y="184"/>
                  </a:cubicBezTo>
                  <a:cubicBezTo>
                    <a:pt x="779" y="125"/>
                    <a:pt x="764" y="59"/>
                    <a:pt x="742" y="0"/>
                  </a:cubicBezTo>
                  <a:close/>
                </a:path>
              </a:pathLst>
            </a:custGeom>
            <a:solidFill>
              <a:srgbClr val="122E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0272063" y="1578933"/>
              <a:ext cx="409635" cy="345465"/>
            </a:xfrm>
            <a:custGeom>
              <a:rect b="b" l="l" r="r" t="t"/>
              <a:pathLst>
                <a:path extrusionOk="0" h="3214" w="3811">
                  <a:moveTo>
                    <a:pt x="2140" y="1"/>
                  </a:moveTo>
                  <a:cubicBezTo>
                    <a:pt x="1868" y="1"/>
                    <a:pt x="1606" y="44"/>
                    <a:pt x="1330" y="159"/>
                  </a:cubicBezTo>
                  <a:cubicBezTo>
                    <a:pt x="1190" y="217"/>
                    <a:pt x="1051" y="284"/>
                    <a:pt x="933" y="364"/>
                  </a:cubicBezTo>
                  <a:lnTo>
                    <a:pt x="926" y="379"/>
                  </a:lnTo>
                  <a:cubicBezTo>
                    <a:pt x="669" y="540"/>
                    <a:pt x="456" y="761"/>
                    <a:pt x="317" y="1040"/>
                  </a:cubicBezTo>
                  <a:cubicBezTo>
                    <a:pt x="265" y="1135"/>
                    <a:pt x="228" y="1260"/>
                    <a:pt x="184" y="1370"/>
                  </a:cubicBezTo>
                  <a:cubicBezTo>
                    <a:pt x="148" y="1465"/>
                    <a:pt x="111" y="1575"/>
                    <a:pt x="82" y="1678"/>
                  </a:cubicBezTo>
                  <a:cubicBezTo>
                    <a:pt x="1" y="2016"/>
                    <a:pt x="45" y="2375"/>
                    <a:pt x="148" y="2698"/>
                  </a:cubicBezTo>
                  <a:cubicBezTo>
                    <a:pt x="148" y="2713"/>
                    <a:pt x="155" y="2735"/>
                    <a:pt x="155" y="2742"/>
                  </a:cubicBezTo>
                  <a:cubicBezTo>
                    <a:pt x="199" y="2889"/>
                    <a:pt x="250" y="3043"/>
                    <a:pt x="295" y="3190"/>
                  </a:cubicBezTo>
                  <a:cubicBezTo>
                    <a:pt x="295" y="3205"/>
                    <a:pt x="295" y="3212"/>
                    <a:pt x="302" y="3212"/>
                  </a:cubicBezTo>
                  <a:cubicBezTo>
                    <a:pt x="303" y="3213"/>
                    <a:pt x="305" y="3213"/>
                    <a:pt x="307" y="3213"/>
                  </a:cubicBezTo>
                  <a:cubicBezTo>
                    <a:pt x="321" y="3213"/>
                    <a:pt x="339" y="3189"/>
                    <a:pt x="339" y="3176"/>
                  </a:cubicBezTo>
                  <a:cubicBezTo>
                    <a:pt x="368" y="3036"/>
                    <a:pt x="375" y="2911"/>
                    <a:pt x="397" y="2772"/>
                  </a:cubicBezTo>
                  <a:cubicBezTo>
                    <a:pt x="412" y="2581"/>
                    <a:pt x="434" y="2383"/>
                    <a:pt x="449" y="2199"/>
                  </a:cubicBezTo>
                  <a:cubicBezTo>
                    <a:pt x="478" y="1935"/>
                    <a:pt x="471" y="1678"/>
                    <a:pt x="691" y="1495"/>
                  </a:cubicBezTo>
                  <a:cubicBezTo>
                    <a:pt x="786" y="1414"/>
                    <a:pt x="926" y="1377"/>
                    <a:pt x="1058" y="1377"/>
                  </a:cubicBezTo>
                  <a:cubicBezTo>
                    <a:pt x="1227" y="1377"/>
                    <a:pt x="1425" y="1414"/>
                    <a:pt x="1586" y="1458"/>
                  </a:cubicBezTo>
                  <a:cubicBezTo>
                    <a:pt x="1623" y="1465"/>
                    <a:pt x="1652" y="1465"/>
                    <a:pt x="1689" y="1480"/>
                  </a:cubicBezTo>
                  <a:lnTo>
                    <a:pt x="1697" y="1480"/>
                  </a:lnTo>
                  <a:cubicBezTo>
                    <a:pt x="1763" y="1487"/>
                    <a:pt x="1829" y="1487"/>
                    <a:pt x="1902" y="1487"/>
                  </a:cubicBezTo>
                  <a:cubicBezTo>
                    <a:pt x="1961" y="1487"/>
                    <a:pt x="2034" y="1487"/>
                    <a:pt x="2100" y="1480"/>
                  </a:cubicBezTo>
                  <a:lnTo>
                    <a:pt x="2108" y="1480"/>
                  </a:lnTo>
                  <a:cubicBezTo>
                    <a:pt x="2144" y="1480"/>
                    <a:pt x="2181" y="1465"/>
                    <a:pt x="2210" y="1458"/>
                  </a:cubicBezTo>
                  <a:cubicBezTo>
                    <a:pt x="2379" y="1407"/>
                    <a:pt x="2570" y="1377"/>
                    <a:pt x="2746" y="1377"/>
                  </a:cubicBezTo>
                  <a:cubicBezTo>
                    <a:pt x="2856" y="1377"/>
                    <a:pt x="2974" y="1407"/>
                    <a:pt x="3062" y="1465"/>
                  </a:cubicBezTo>
                  <a:cubicBezTo>
                    <a:pt x="3113" y="1451"/>
                    <a:pt x="3150" y="1443"/>
                    <a:pt x="3187" y="1421"/>
                  </a:cubicBezTo>
                  <a:cubicBezTo>
                    <a:pt x="3370" y="1340"/>
                    <a:pt x="3539" y="1223"/>
                    <a:pt x="3671" y="1076"/>
                  </a:cubicBezTo>
                  <a:cubicBezTo>
                    <a:pt x="3722" y="1018"/>
                    <a:pt x="3774" y="944"/>
                    <a:pt x="3811" y="878"/>
                  </a:cubicBezTo>
                  <a:cubicBezTo>
                    <a:pt x="3744" y="687"/>
                    <a:pt x="3634" y="533"/>
                    <a:pt x="3502" y="394"/>
                  </a:cubicBezTo>
                  <a:cubicBezTo>
                    <a:pt x="3341" y="232"/>
                    <a:pt x="2996" y="93"/>
                    <a:pt x="2592" y="34"/>
                  </a:cubicBezTo>
                  <a:cubicBezTo>
                    <a:pt x="2436" y="13"/>
                    <a:pt x="2286" y="1"/>
                    <a:pt x="2140" y="1"/>
                  </a:cubicBezTo>
                  <a:close/>
                </a:path>
              </a:pathLst>
            </a:custGeom>
            <a:solidFill>
              <a:srgbClr val="1636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0247663" y="1548084"/>
              <a:ext cx="453597" cy="363523"/>
            </a:xfrm>
            <a:custGeom>
              <a:rect b="b" l="l" r="r" t="t"/>
              <a:pathLst>
                <a:path extrusionOk="0" h="3382" w="4220">
                  <a:moveTo>
                    <a:pt x="3700" y="1"/>
                  </a:moveTo>
                  <a:cubicBezTo>
                    <a:pt x="3670" y="1"/>
                    <a:pt x="3638" y="4"/>
                    <a:pt x="3604" y="13"/>
                  </a:cubicBezTo>
                  <a:cubicBezTo>
                    <a:pt x="3502" y="35"/>
                    <a:pt x="3428" y="101"/>
                    <a:pt x="3340" y="137"/>
                  </a:cubicBezTo>
                  <a:cubicBezTo>
                    <a:pt x="3233" y="187"/>
                    <a:pt x="3121" y="204"/>
                    <a:pt x="3007" y="204"/>
                  </a:cubicBezTo>
                  <a:cubicBezTo>
                    <a:pt x="2888" y="204"/>
                    <a:pt x="2767" y="186"/>
                    <a:pt x="2650" y="167"/>
                  </a:cubicBezTo>
                  <a:cubicBezTo>
                    <a:pt x="2430" y="130"/>
                    <a:pt x="2210" y="123"/>
                    <a:pt x="1982" y="108"/>
                  </a:cubicBezTo>
                  <a:cubicBezTo>
                    <a:pt x="1925" y="106"/>
                    <a:pt x="1869" y="103"/>
                    <a:pt x="1815" y="103"/>
                  </a:cubicBezTo>
                  <a:cubicBezTo>
                    <a:pt x="1675" y="103"/>
                    <a:pt x="1544" y="121"/>
                    <a:pt x="1417" y="211"/>
                  </a:cubicBezTo>
                  <a:cubicBezTo>
                    <a:pt x="1270" y="314"/>
                    <a:pt x="1182" y="482"/>
                    <a:pt x="1153" y="651"/>
                  </a:cubicBezTo>
                  <a:lnTo>
                    <a:pt x="1153" y="666"/>
                  </a:lnTo>
                  <a:lnTo>
                    <a:pt x="1145" y="666"/>
                  </a:lnTo>
                  <a:cubicBezTo>
                    <a:pt x="1085" y="621"/>
                    <a:pt x="1011" y="603"/>
                    <a:pt x="935" y="603"/>
                  </a:cubicBezTo>
                  <a:cubicBezTo>
                    <a:pt x="862" y="603"/>
                    <a:pt x="788" y="619"/>
                    <a:pt x="720" y="644"/>
                  </a:cubicBezTo>
                  <a:cubicBezTo>
                    <a:pt x="588" y="703"/>
                    <a:pt x="463" y="798"/>
                    <a:pt x="367" y="908"/>
                  </a:cubicBezTo>
                  <a:cubicBezTo>
                    <a:pt x="243" y="1040"/>
                    <a:pt x="118" y="1187"/>
                    <a:pt x="74" y="1363"/>
                  </a:cubicBezTo>
                  <a:cubicBezTo>
                    <a:pt x="0" y="1635"/>
                    <a:pt x="22" y="2002"/>
                    <a:pt x="74" y="2281"/>
                  </a:cubicBezTo>
                  <a:cubicBezTo>
                    <a:pt x="133" y="2670"/>
                    <a:pt x="353" y="3022"/>
                    <a:pt x="522" y="3382"/>
                  </a:cubicBezTo>
                  <a:cubicBezTo>
                    <a:pt x="500" y="3330"/>
                    <a:pt x="573" y="3162"/>
                    <a:pt x="595" y="3110"/>
                  </a:cubicBezTo>
                  <a:lnTo>
                    <a:pt x="676" y="2868"/>
                  </a:lnTo>
                  <a:cubicBezTo>
                    <a:pt x="734" y="2670"/>
                    <a:pt x="771" y="2479"/>
                    <a:pt x="808" y="2281"/>
                  </a:cubicBezTo>
                  <a:cubicBezTo>
                    <a:pt x="822" y="2149"/>
                    <a:pt x="852" y="2009"/>
                    <a:pt x="918" y="1899"/>
                  </a:cubicBezTo>
                  <a:cubicBezTo>
                    <a:pt x="991" y="1782"/>
                    <a:pt x="1109" y="1701"/>
                    <a:pt x="1234" y="1672"/>
                  </a:cubicBezTo>
                  <a:cubicBezTo>
                    <a:pt x="1260" y="1665"/>
                    <a:pt x="1285" y="1662"/>
                    <a:pt x="1311" y="1662"/>
                  </a:cubicBezTo>
                  <a:cubicBezTo>
                    <a:pt x="1422" y="1662"/>
                    <a:pt x="1528" y="1719"/>
                    <a:pt x="1630" y="1767"/>
                  </a:cubicBezTo>
                  <a:cubicBezTo>
                    <a:pt x="1857" y="1862"/>
                    <a:pt x="2129" y="1884"/>
                    <a:pt x="2386" y="1921"/>
                  </a:cubicBezTo>
                  <a:cubicBezTo>
                    <a:pt x="2509" y="1938"/>
                    <a:pt x="2625" y="1948"/>
                    <a:pt x="2738" y="1948"/>
                  </a:cubicBezTo>
                  <a:cubicBezTo>
                    <a:pt x="2929" y="1948"/>
                    <a:pt x="3113" y="1919"/>
                    <a:pt x="3311" y="1840"/>
                  </a:cubicBezTo>
                  <a:cubicBezTo>
                    <a:pt x="3671" y="1701"/>
                    <a:pt x="3986" y="1495"/>
                    <a:pt x="4126" y="1121"/>
                  </a:cubicBezTo>
                  <a:cubicBezTo>
                    <a:pt x="4170" y="1033"/>
                    <a:pt x="4192" y="923"/>
                    <a:pt x="4199" y="813"/>
                  </a:cubicBezTo>
                  <a:cubicBezTo>
                    <a:pt x="4219" y="515"/>
                    <a:pt x="4053" y="1"/>
                    <a:pt x="3700" y="1"/>
                  </a:cubicBezTo>
                  <a:close/>
                </a:path>
              </a:pathLst>
            </a:custGeom>
            <a:solidFill>
              <a:srgbClr val="1636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0291088" y="1569151"/>
              <a:ext cx="408023" cy="355139"/>
            </a:xfrm>
            <a:custGeom>
              <a:rect b="b" l="l" r="r" t="t"/>
              <a:pathLst>
                <a:path extrusionOk="0" h="3304" w="3796">
                  <a:moveTo>
                    <a:pt x="3612" y="0"/>
                  </a:moveTo>
                  <a:lnTo>
                    <a:pt x="3612" y="0"/>
                  </a:lnTo>
                  <a:cubicBezTo>
                    <a:pt x="3648" y="125"/>
                    <a:pt x="3670" y="257"/>
                    <a:pt x="3670" y="360"/>
                  </a:cubicBezTo>
                  <a:cubicBezTo>
                    <a:pt x="3670" y="463"/>
                    <a:pt x="3641" y="565"/>
                    <a:pt x="3604" y="668"/>
                  </a:cubicBezTo>
                  <a:cubicBezTo>
                    <a:pt x="3465" y="1042"/>
                    <a:pt x="3142" y="1248"/>
                    <a:pt x="2789" y="1380"/>
                  </a:cubicBezTo>
                  <a:cubicBezTo>
                    <a:pt x="2589" y="1464"/>
                    <a:pt x="2401" y="1495"/>
                    <a:pt x="2206" y="1495"/>
                  </a:cubicBezTo>
                  <a:cubicBezTo>
                    <a:pt x="2093" y="1495"/>
                    <a:pt x="1978" y="1484"/>
                    <a:pt x="1857" y="1468"/>
                  </a:cubicBezTo>
                  <a:cubicBezTo>
                    <a:pt x="1600" y="1431"/>
                    <a:pt x="1336" y="1409"/>
                    <a:pt x="1108" y="1307"/>
                  </a:cubicBezTo>
                  <a:cubicBezTo>
                    <a:pt x="1001" y="1265"/>
                    <a:pt x="899" y="1209"/>
                    <a:pt x="789" y="1209"/>
                  </a:cubicBezTo>
                  <a:cubicBezTo>
                    <a:pt x="764" y="1209"/>
                    <a:pt x="738" y="1212"/>
                    <a:pt x="712" y="1219"/>
                  </a:cubicBezTo>
                  <a:cubicBezTo>
                    <a:pt x="587" y="1248"/>
                    <a:pt x="463" y="1329"/>
                    <a:pt x="389" y="1446"/>
                  </a:cubicBezTo>
                  <a:cubicBezTo>
                    <a:pt x="323" y="1556"/>
                    <a:pt x="301" y="1696"/>
                    <a:pt x="279" y="1828"/>
                  </a:cubicBezTo>
                  <a:cubicBezTo>
                    <a:pt x="242" y="2026"/>
                    <a:pt x="206" y="2217"/>
                    <a:pt x="154" y="2408"/>
                  </a:cubicBezTo>
                  <a:lnTo>
                    <a:pt x="73" y="2657"/>
                  </a:lnTo>
                  <a:cubicBezTo>
                    <a:pt x="51" y="2701"/>
                    <a:pt x="37" y="2753"/>
                    <a:pt x="22" y="2797"/>
                  </a:cubicBezTo>
                  <a:cubicBezTo>
                    <a:pt x="15" y="2833"/>
                    <a:pt x="7" y="2863"/>
                    <a:pt x="0" y="2900"/>
                  </a:cubicBezTo>
                  <a:cubicBezTo>
                    <a:pt x="0" y="2929"/>
                    <a:pt x="7" y="2936"/>
                    <a:pt x="15" y="2958"/>
                  </a:cubicBezTo>
                  <a:cubicBezTo>
                    <a:pt x="37" y="2988"/>
                    <a:pt x="37" y="3024"/>
                    <a:pt x="44" y="3054"/>
                  </a:cubicBezTo>
                  <a:lnTo>
                    <a:pt x="96" y="3245"/>
                  </a:lnTo>
                  <a:cubicBezTo>
                    <a:pt x="110" y="3267"/>
                    <a:pt x="118" y="3296"/>
                    <a:pt x="132" y="3303"/>
                  </a:cubicBezTo>
                  <a:lnTo>
                    <a:pt x="147" y="3303"/>
                  </a:lnTo>
                  <a:cubicBezTo>
                    <a:pt x="154" y="3303"/>
                    <a:pt x="154" y="3296"/>
                    <a:pt x="162" y="3296"/>
                  </a:cubicBezTo>
                  <a:cubicBezTo>
                    <a:pt x="191" y="3237"/>
                    <a:pt x="191" y="3171"/>
                    <a:pt x="198" y="3112"/>
                  </a:cubicBezTo>
                  <a:cubicBezTo>
                    <a:pt x="220" y="3010"/>
                    <a:pt x="228" y="2900"/>
                    <a:pt x="242" y="2797"/>
                  </a:cubicBezTo>
                  <a:cubicBezTo>
                    <a:pt x="257" y="2753"/>
                    <a:pt x="272" y="2716"/>
                    <a:pt x="279" y="2672"/>
                  </a:cubicBezTo>
                  <a:cubicBezTo>
                    <a:pt x="338" y="2474"/>
                    <a:pt x="374" y="2276"/>
                    <a:pt x="411" y="2085"/>
                  </a:cubicBezTo>
                  <a:cubicBezTo>
                    <a:pt x="426" y="1953"/>
                    <a:pt x="455" y="1813"/>
                    <a:pt x="521" y="1703"/>
                  </a:cubicBezTo>
                  <a:cubicBezTo>
                    <a:pt x="595" y="1586"/>
                    <a:pt x="705" y="1505"/>
                    <a:pt x="844" y="1476"/>
                  </a:cubicBezTo>
                  <a:cubicBezTo>
                    <a:pt x="872" y="1469"/>
                    <a:pt x="898" y="1466"/>
                    <a:pt x="923" y="1466"/>
                  </a:cubicBezTo>
                  <a:cubicBezTo>
                    <a:pt x="1035" y="1466"/>
                    <a:pt x="1132" y="1523"/>
                    <a:pt x="1233" y="1571"/>
                  </a:cubicBezTo>
                  <a:cubicBezTo>
                    <a:pt x="1475" y="1681"/>
                    <a:pt x="1740" y="1688"/>
                    <a:pt x="1989" y="1725"/>
                  </a:cubicBezTo>
                  <a:cubicBezTo>
                    <a:pt x="2112" y="1742"/>
                    <a:pt x="2229" y="1752"/>
                    <a:pt x="2344" y="1752"/>
                  </a:cubicBezTo>
                  <a:cubicBezTo>
                    <a:pt x="2536" y="1752"/>
                    <a:pt x="2721" y="1723"/>
                    <a:pt x="2914" y="1644"/>
                  </a:cubicBezTo>
                  <a:cubicBezTo>
                    <a:pt x="3274" y="1505"/>
                    <a:pt x="3582" y="1299"/>
                    <a:pt x="3729" y="925"/>
                  </a:cubicBezTo>
                  <a:cubicBezTo>
                    <a:pt x="3766" y="822"/>
                    <a:pt x="3788" y="727"/>
                    <a:pt x="3795" y="617"/>
                  </a:cubicBezTo>
                  <a:cubicBezTo>
                    <a:pt x="3795" y="441"/>
                    <a:pt x="3744" y="176"/>
                    <a:pt x="3612" y="0"/>
                  </a:cubicBezTo>
                  <a:close/>
                </a:path>
              </a:pathLst>
            </a:custGeom>
            <a:solidFill>
              <a:srgbClr val="113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0367620" y="1612469"/>
              <a:ext cx="24507" cy="112217"/>
            </a:xfrm>
            <a:custGeom>
              <a:rect b="b" l="l" r="r" t="t"/>
              <a:pathLst>
                <a:path extrusionOk="0" h="1044" w="228">
                  <a:moveTo>
                    <a:pt x="0" y="1"/>
                  </a:moveTo>
                  <a:cubicBezTo>
                    <a:pt x="0" y="184"/>
                    <a:pt x="29" y="361"/>
                    <a:pt x="74" y="529"/>
                  </a:cubicBezTo>
                  <a:cubicBezTo>
                    <a:pt x="110" y="706"/>
                    <a:pt x="154" y="882"/>
                    <a:pt x="228" y="1043"/>
                  </a:cubicBezTo>
                  <a:cubicBezTo>
                    <a:pt x="220" y="860"/>
                    <a:pt x="191" y="691"/>
                    <a:pt x="154" y="515"/>
                  </a:cubicBezTo>
                  <a:cubicBezTo>
                    <a:pt x="118" y="339"/>
                    <a:pt x="74" y="162"/>
                    <a:pt x="0" y="1"/>
                  </a:cubicBezTo>
                  <a:close/>
                </a:path>
              </a:pathLst>
            </a:custGeom>
            <a:solidFill>
              <a:srgbClr val="113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0405455" y="1611501"/>
              <a:ext cx="226584" cy="37728"/>
            </a:xfrm>
            <a:custGeom>
              <a:rect b="b" l="l" r="r" t="t"/>
              <a:pathLst>
                <a:path extrusionOk="0" h="351" w="2108">
                  <a:moveTo>
                    <a:pt x="363" y="0"/>
                  </a:moveTo>
                  <a:cubicBezTo>
                    <a:pt x="287" y="0"/>
                    <a:pt x="212" y="20"/>
                    <a:pt x="155" y="61"/>
                  </a:cubicBezTo>
                  <a:cubicBezTo>
                    <a:pt x="74" y="127"/>
                    <a:pt x="22" y="230"/>
                    <a:pt x="0" y="318"/>
                  </a:cubicBezTo>
                  <a:cubicBezTo>
                    <a:pt x="37" y="230"/>
                    <a:pt x="96" y="149"/>
                    <a:pt x="169" y="113"/>
                  </a:cubicBezTo>
                  <a:cubicBezTo>
                    <a:pt x="221" y="78"/>
                    <a:pt x="272" y="64"/>
                    <a:pt x="326" y="64"/>
                  </a:cubicBezTo>
                  <a:cubicBezTo>
                    <a:pt x="363" y="64"/>
                    <a:pt x="401" y="71"/>
                    <a:pt x="441" y="83"/>
                  </a:cubicBezTo>
                  <a:cubicBezTo>
                    <a:pt x="529" y="98"/>
                    <a:pt x="610" y="149"/>
                    <a:pt x="705" y="193"/>
                  </a:cubicBezTo>
                  <a:cubicBezTo>
                    <a:pt x="793" y="237"/>
                    <a:pt x="889" y="274"/>
                    <a:pt x="991" y="303"/>
                  </a:cubicBezTo>
                  <a:cubicBezTo>
                    <a:pt x="1100" y="333"/>
                    <a:pt x="1216" y="350"/>
                    <a:pt x="1332" y="350"/>
                  </a:cubicBezTo>
                  <a:cubicBezTo>
                    <a:pt x="1420" y="350"/>
                    <a:pt x="1508" y="340"/>
                    <a:pt x="1593" y="318"/>
                  </a:cubicBezTo>
                  <a:cubicBezTo>
                    <a:pt x="1696" y="296"/>
                    <a:pt x="1784" y="259"/>
                    <a:pt x="1880" y="208"/>
                  </a:cubicBezTo>
                  <a:cubicBezTo>
                    <a:pt x="1960" y="157"/>
                    <a:pt x="2041" y="91"/>
                    <a:pt x="2107" y="17"/>
                  </a:cubicBezTo>
                  <a:lnTo>
                    <a:pt x="2107" y="17"/>
                  </a:lnTo>
                  <a:cubicBezTo>
                    <a:pt x="2034" y="76"/>
                    <a:pt x="1953" y="127"/>
                    <a:pt x="1858" y="164"/>
                  </a:cubicBezTo>
                  <a:cubicBezTo>
                    <a:pt x="1769" y="208"/>
                    <a:pt x="1674" y="230"/>
                    <a:pt x="1586" y="245"/>
                  </a:cubicBezTo>
                  <a:cubicBezTo>
                    <a:pt x="1515" y="256"/>
                    <a:pt x="1443" y="262"/>
                    <a:pt x="1371" y="262"/>
                  </a:cubicBezTo>
                  <a:cubicBezTo>
                    <a:pt x="1250" y="262"/>
                    <a:pt x="1129" y="245"/>
                    <a:pt x="1013" y="208"/>
                  </a:cubicBezTo>
                  <a:cubicBezTo>
                    <a:pt x="918" y="186"/>
                    <a:pt x="830" y="149"/>
                    <a:pt x="742" y="113"/>
                  </a:cubicBezTo>
                  <a:cubicBezTo>
                    <a:pt x="646" y="69"/>
                    <a:pt x="558" y="25"/>
                    <a:pt x="456" y="10"/>
                  </a:cubicBezTo>
                  <a:cubicBezTo>
                    <a:pt x="426" y="3"/>
                    <a:pt x="394" y="0"/>
                    <a:pt x="363" y="0"/>
                  </a:cubicBezTo>
                  <a:close/>
                </a:path>
              </a:pathLst>
            </a:custGeom>
            <a:solidFill>
              <a:srgbClr val="113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0409432" y="1656539"/>
              <a:ext cx="156287" cy="36653"/>
            </a:xfrm>
            <a:custGeom>
              <a:rect b="b" l="l" r="r" t="t"/>
              <a:pathLst>
                <a:path extrusionOk="0" h="341" w="1454">
                  <a:moveTo>
                    <a:pt x="302" y="0"/>
                  </a:moveTo>
                  <a:cubicBezTo>
                    <a:pt x="239" y="0"/>
                    <a:pt x="174" y="17"/>
                    <a:pt x="125" y="61"/>
                  </a:cubicBezTo>
                  <a:cubicBezTo>
                    <a:pt x="74" y="105"/>
                    <a:pt x="37" y="156"/>
                    <a:pt x="0" y="215"/>
                  </a:cubicBezTo>
                  <a:cubicBezTo>
                    <a:pt x="52" y="171"/>
                    <a:pt x="96" y="119"/>
                    <a:pt x="169" y="97"/>
                  </a:cubicBezTo>
                  <a:cubicBezTo>
                    <a:pt x="208" y="78"/>
                    <a:pt x="244" y="68"/>
                    <a:pt x="281" y="68"/>
                  </a:cubicBezTo>
                  <a:cubicBezTo>
                    <a:pt x="299" y="68"/>
                    <a:pt x="318" y="70"/>
                    <a:pt x="338" y="75"/>
                  </a:cubicBezTo>
                  <a:cubicBezTo>
                    <a:pt x="448" y="105"/>
                    <a:pt x="536" y="207"/>
                    <a:pt x="668" y="266"/>
                  </a:cubicBezTo>
                  <a:cubicBezTo>
                    <a:pt x="762" y="316"/>
                    <a:pt x="864" y="340"/>
                    <a:pt x="967" y="340"/>
                  </a:cubicBezTo>
                  <a:cubicBezTo>
                    <a:pt x="1002" y="340"/>
                    <a:pt x="1037" y="338"/>
                    <a:pt x="1072" y="332"/>
                  </a:cubicBezTo>
                  <a:cubicBezTo>
                    <a:pt x="1204" y="310"/>
                    <a:pt x="1329" y="281"/>
                    <a:pt x="1454" y="229"/>
                  </a:cubicBezTo>
                  <a:lnTo>
                    <a:pt x="1454" y="229"/>
                  </a:lnTo>
                  <a:cubicBezTo>
                    <a:pt x="1314" y="244"/>
                    <a:pt x="1189" y="259"/>
                    <a:pt x="1057" y="259"/>
                  </a:cubicBezTo>
                  <a:cubicBezTo>
                    <a:pt x="932" y="259"/>
                    <a:pt x="808" y="244"/>
                    <a:pt x="690" y="185"/>
                  </a:cubicBezTo>
                  <a:cubicBezTo>
                    <a:pt x="587" y="127"/>
                    <a:pt x="485" y="31"/>
                    <a:pt x="338" y="2"/>
                  </a:cubicBezTo>
                  <a:cubicBezTo>
                    <a:pt x="326" y="1"/>
                    <a:pt x="314" y="0"/>
                    <a:pt x="302" y="0"/>
                  </a:cubicBezTo>
                  <a:close/>
                </a:path>
              </a:pathLst>
            </a:custGeom>
            <a:solidFill>
              <a:srgbClr val="113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0280017" y="1644715"/>
              <a:ext cx="74274" cy="139089"/>
            </a:xfrm>
            <a:custGeom>
              <a:rect b="b" l="l" r="r" t="t"/>
              <a:pathLst>
                <a:path extrusionOk="0" h="1294" w="691">
                  <a:moveTo>
                    <a:pt x="506" y="1"/>
                  </a:moveTo>
                  <a:cubicBezTo>
                    <a:pt x="499" y="1"/>
                    <a:pt x="492" y="1"/>
                    <a:pt x="485" y="2"/>
                  </a:cubicBezTo>
                  <a:cubicBezTo>
                    <a:pt x="411" y="9"/>
                    <a:pt x="345" y="68"/>
                    <a:pt x="301" y="112"/>
                  </a:cubicBezTo>
                  <a:cubicBezTo>
                    <a:pt x="199" y="215"/>
                    <a:pt x="118" y="332"/>
                    <a:pt x="74" y="472"/>
                  </a:cubicBezTo>
                  <a:cubicBezTo>
                    <a:pt x="30" y="611"/>
                    <a:pt x="8" y="743"/>
                    <a:pt x="0" y="883"/>
                  </a:cubicBezTo>
                  <a:cubicBezTo>
                    <a:pt x="0" y="1022"/>
                    <a:pt x="8" y="1162"/>
                    <a:pt x="44" y="1294"/>
                  </a:cubicBezTo>
                  <a:cubicBezTo>
                    <a:pt x="44" y="1162"/>
                    <a:pt x="52" y="1022"/>
                    <a:pt x="74" y="890"/>
                  </a:cubicBezTo>
                  <a:cubicBezTo>
                    <a:pt x="88" y="765"/>
                    <a:pt x="118" y="626"/>
                    <a:pt x="154" y="508"/>
                  </a:cubicBezTo>
                  <a:cubicBezTo>
                    <a:pt x="191" y="391"/>
                    <a:pt x="265" y="266"/>
                    <a:pt x="345" y="171"/>
                  </a:cubicBezTo>
                  <a:cubicBezTo>
                    <a:pt x="397" y="112"/>
                    <a:pt x="441" y="68"/>
                    <a:pt x="492" y="46"/>
                  </a:cubicBezTo>
                  <a:cubicBezTo>
                    <a:pt x="514" y="41"/>
                    <a:pt x="536" y="39"/>
                    <a:pt x="558" y="39"/>
                  </a:cubicBezTo>
                  <a:cubicBezTo>
                    <a:pt x="602" y="39"/>
                    <a:pt x="646" y="48"/>
                    <a:pt x="690" y="68"/>
                  </a:cubicBezTo>
                  <a:cubicBezTo>
                    <a:pt x="643" y="34"/>
                    <a:pt x="578" y="1"/>
                    <a:pt x="506" y="1"/>
                  </a:cubicBezTo>
                  <a:close/>
                </a:path>
              </a:pathLst>
            </a:custGeom>
            <a:solidFill>
              <a:srgbClr val="113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0480374" y="2193224"/>
              <a:ext cx="296773" cy="539695"/>
            </a:xfrm>
            <a:custGeom>
              <a:rect b="b" l="l" r="r" t="t"/>
              <a:pathLst>
                <a:path extrusionOk="0" h="5021" w="2761">
                  <a:moveTo>
                    <a:pt x="2761" y="0"/>
                  </a:moveTo>
                  <a:cubicBezTo>
                    <a:pt x="2699" y="192"/>
                    <a:pt x="2637" y="371"/>
                    <a:pt x="2570" y="526"/>
                  </a:cubicBezTo>
                  <a:lnTo>
                    <a:pt x="2570" y="526"/>
                  </a:lnTo>
                  <a:cubicBezTo>
                    <a:pt x="2460" y="547"/>
                    <a:pt x="2350" y="574"/>
                    <a:pt x="2240" y="595"/>
                  </a:cubicBezTo>
                  <a:lnTo>
                    <a:pt x="1880" y="683"/>
                  </a:lnTo>
                  <a:lnTo>
                    <a:pt x="1711" y="720"/>
                  </a:lnTo>
                  <a:lnTo>
                    <a:pt x="1843" y="844"/>
                  </a:lnTo>
                  <a:cubicBezTo>
                    <a:pt x="1975" y="976"/>
                    <a:pt x="2101" y="1113"/>
                    <a:pt x="2231" y="1246"/>
                  </a:cubicBezTo>
                  <a:lnTo>
                    <a:pt x="2231" y="1246"/>
                  </a:lnTo>
                  <a:lnTo>
                    <a:pt x="1968" y="1637"/>
                  </a:lnTo>
                  <a:lnTo>
                    <a:pt x="1667" y="2100"/>
                  </a:lnTo>
                  <a:cubicBezTo>
                    <a:pt x="1564" y="2261"/>
                    <a:pt x="1476" y="2423"/>
                    <a:pt x="1373" y="2577"/>
                  </a:cubicBezTo>
                  <a:cubicBezTo>
                    <a:pt x="1271" y="2738"/>
                    <a:pt x="1175" y="2892"/>
                    <a:pt x="1080" y="3054"/>
                  </a:cubicBezTo>
                  <a:cubicBezTo>
                    <a:pt x="889" y="3377"/>
                    <a:pt x="705" y="3700"/>
                    <a:pt x="522" y="4030"/>
                  </a:cubicBezTo>
                  <a:cubicBezTo>
                    <a:pt x="338" y="4353"/>
                    <a:pt x="162" y="4683"/>
                    <a:pt x="1" y="5021"/>
                  </a:cubicBezTo>
                  <a:cubicBezTo>
                    <a:pt x="228" y="4727"/>
                    <a:pt x="456" y="4426"/>
                    <a:pt x="669" y="4118"/>
                  </a:cubicBezTo>
                  <a:cubicBezTo>
                    <a:pt x="889" y="3817"/>
                    <a:pt x="1102" y="3509"/>
                    <a:pt x="1300" y="3193"/>
                  </a:cubicBezTo>
                  <a:lnTo>
                    <a:pt x="1601" y="2723"/>
                  </a:lnTo>
                  <a:lnTo>
                    <a:pt x="1902" y="2261"/>
                  </a:lnTo>
                  <a:lnTo>
                    <a:pt x="2203" y="1784"/>
                  </a:lnTo>
                  <a:lnTo>
                    <a:pt x="2482" y="1307"/>
                  </a:lnTo>
                  <a:lnTo>
                    <a:pt x="2541" y="1219"/>
                  </a:lnTo>
                  <a:lnTo>
                    <a:pt x="2467" y="1160"/>
                  </a:lnTo>
                  <a:cubicBezTo>
                    <a:pt x="2351" y="1050"/>
                    <a:pt x="2227" y="943"/>
                    <a:pt x="2104" y="835"/>
                  </a:cubicBezTo>
                  <a:lnTo>
                    <a:pt x="2104" y="835"/>
                  </a:lnTo>
                  <a:lnTo>
                    <a:pt x="2291" y="771"/>
                  </a:lnTo>
                  <a:cubicBezTo>
                    <a:pt x="2408" y="734"/>
                    <a:pt x="2518" y="690"/>
                    <a:pt x="2643" y="654"/>
                  </a:cubicBezTo>
                  <a:lnTo>
                    <a:pt x="2680" y="646"/>
                  </a:lnTo>
                  <a:lnTo>
                    <a:pt x="2680" y="617"/>
                  </a:lnTo>
                  <a:cubicBezTo>
                    <a:pt x="2717" y="411"/>
                    <a:pt x="2731" y="213"/>
                    <a:pt x="2761" y="0"/>
                  </a:cubicBez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10181344" y="2193224"/>
              <a:ext cx="295268" cy="543672"/>
            </a:xfrm>
            <a:custGeom>
              <a:rect b="b" l="l" r="r" t="t"/>
              <a:pathLst>
                <a:path extrusionOk="0" h="5058" w="2747">
                  <a:moveTo>
                    <a:pt x="1" y="0"/>
                  </a:moveTo>
                  <a:cubicBezTo>
                    <a:pt x="30" y="213"/>
                    <a:pt x="45" y="411"/>
                    <a:pt x="67" y="654"/>
                  </a:cubicBezTo>
                  <a:lnTo>
                    <a:pt x="67" y="676"/>
                  </a:lnTo>
                  <a:lnTo>
                    <a:pt x="104" y="690"/>
                  </a:lnTo>
                  <a:cubicBezTo>
                    <a:pt x="221" y="727"/>
                    <a:pt x="331" y="771"/>
                    <a:pt x="449" y="808"/>
                  </a:cubicBezTo>
                  <a:lnTo>
                    <a:pt x="636" y="870"/>
                  </a:lnTo>
                  <a:lnTo>
                    <a:pt x="636" y="870"/>
                  </a:lnTo>
                  <a:cubicBezTo>
                    <a:pt x="515" y="973"/>
                    <a:pt x="392" y="1081"/>
                    <a:pt x="272" y="1189"/>
                  </a:cubicBezTo>
                  <a:lnTo>
                    <a:pt x="199" y="1255"/>
                  </a:lnTo>
                  <a:lnTo>
                    <a:pt x="258" y="1336"/>
                  </a:lnTo>
                  <a:lnTo>
                    <a:pt x="544" y="1813"/>
                  </a:lnTo>
                  <a:lnTo>
                    <a:pt x="838" y="2298"/>
                  </a:lnTo>
                  <a:lnTo>
                    <a:pt x="1139" y="2760"/>
                  </a:lnTo>
                  <a:lnTo>
                    <a:pt x="1439" y="3230"/>
                  </a:lnTo>
                  <a:cubicBezTo>
                    <a:pt x="1652" y="3546"/>
                    <a:pt x="1851" y="3854"/>
                    <a:pt x="2071" y="4155"/>
                  </a:cubicBezTo>
                  <a:cubicBezTo>
                    <a:pt x="2284" y="4463"/>
                    <a:pt x="2511" y="4764"/>
                    <a:pt x="2746" y="5058"/>
                  </a:cubicBezTo>
                  <a:cubicBezTo>
                    <a:pt x="2577" y="4727"/>
                    <a:pt x="2401" y="4397"/>
                    <a:pt x="2218" y="4067"/>
                  </a:cubicBezTo>
                  <a:cubicBezTo>
                    <a:pt x="2034" y="3736"/>
                    <a:pt x="1851" y="3413"/>
                    <a:pt x="1660" y="3090"/>
                  </a:cubicBezTo>
                  <a:cubicBezTo>
                    <a:pt x="1557" y="2936"/>
                    <a:pt x="1469" y="2775"/>
                    <a:pt x="1366" y="2613"/>
                  </a:cubicBezTo>
                  <a:cubicBezTo>
                    <a:pt x="1278" y="2459"/>
                    <a:pt x="1175" y="2298"/>
                    <a:pt x="1072" y="2136"/>
                  </a:cubicBezTo>
                  <a:lnTo>
                    <a:pt x="772" y="1666"/>
                  </a:lnTo>
                  <a:lnTo>
                    <a:pt x="508" y="1281"/>
                  </a:lnTo>
                  <a:lnTo>
                    <a:pt x="508" y="1281"/>
                  </a:lnTo>
                  <a:cubicBezTo>
                    <a:pt x="638" y="1144"/>
                    <a:pt x="765" y="1013"/>
                    <a:pt x="896" y="881"/>
                  </a:cubicBezTo>
                  <a:lnTo>
                    <a:pt x="1028" y="749"/>
                  </a:lnTo>
                  <a:lnTo>
                    <a:pt x="860" y="712"/>
                  </a:lnTo>
                  <a:lnTo>
                    <a:pt x="507" y="632"/>
                  </a:lnTo>
                  <a:cubicBezTo>
                    <a:pt x="392" y="611"/>
                    <a:pt x="284" y="591"/>
                    <a:pt x="175" y="565"/>
                  </a:cubicBezTo>
                  <a:lnTo>
                    <a:pt x="175" y="565"/>
                  </a:lnTo>
                  <a:cubicBezTo>
                    <a:pt x="120" y="377"/>
                    <a:pt x="64" y="195"/>
                    <a:pt x="1" y="0"/>
                  </a:cubicBez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0343112" y="2258684"/>
              <a:ext cx="255713" cy="466388"/>
            </a:xfrm>
            <a:custGeom>
              <a:rect b="b" l="l" r="r" t="t"/>
              <a:pathLst>
                <a:path extrusionOk="0" h="4339" w="2379">
                  <a:moveTo>
                    <a:pt x="1190" y="0"/>
                  </a:moveTo>
                  <a:lnTo>
                    <a:pt x="1" y="103"/>
                  </a:lnTo>
                  <a:lnTo>
                    <a:pt x="551" y="2716"/>
                  </a:lnTo>
                  <a:lnTo>
                    <a:pt x="1278" y="4339"/>
                  </a:lnTo>
                  <a:lnTo>
                    <a:pt x="2379" y="654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0478869" y="2261048"/>
              <a:ext cx="127910" cy="97921"/>
            </a:xfrm>
            <a:custGeom>
              <a:rect b="b" l="l" r="r" t="t"/>
              <a:pathLst>
                <a:path extrusionOk="0" h="911" w="1190">
                  <a:moveTo>
                    <a:pt x="125" y="1"/>
                  </a:moveTo>
                  <a:lnTo>
                    <a:pt x="0" y="147"/>
                  </a:lnTo>
                  <a:cubicBezTo>
                    <a:pt x="367" y="632"/>
                    <a:pt x="947" y="881"/>
                    <a:pt x="1028" y="911"/>
                  </a:cubicBezTo>
                  <a:lnTo>
                    <a:pt x="1189" y="47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0349454" y="2261048"/>
              <a:ext cx="127158" cy="90075"/>
            </a:xfrm>
            <a:custGeom>
              <a:rect b="b" l="l" r="r" t="t"/>
              <a:pathLst>
                <a:path extrusionOk="0" h="838" w="1183">
                  <a:moveTo>
                    <a:pt x="1057" y="1"/>
                  </a:moveTo>
                  <a:lnTo>
                    <a:pt x="0" y="404"/>
                  </a:lnTo>
                  <a:lnTo>
                    <a:pt x="147" y="837"/>
                  </a:lnTo>
                  <a:cubicBezTo>
                    <a:pt x="235" y="808"/>
                    <a:pt x="815" y="632"/>
                    <a:pt x="1182" y="147"/>
                  </a:cubicBez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0419643" y="2259436"/>
              <a:ext cx="124793" cy="456929"/>
            </a:xfrm>
            <a:custGeom>
              <a:rect b="b" l="l" r="r" t="t"/>
              <a:pathLst>
                <a:path extrusionOk="0" h="4251" w="1161">
                  <a:moveTo>
                    <a:pt x="478" y="1"/>
                  </a:moveTo>
                  <a:cubicBezTo>
                    <a:pt x="478" y="1"/>
                    <a:pt x="133" y="316"/>
                    <a:pt x="1" y="441"/>
                  </a:cubicBezTo>
                  <a:lnTo>
                    <a:pt x="382" y="816"/>
                  </a:lnTo>
                  <a:lnTo>
                    <a:pt x="360" y="904"/>
                  </a:lnTo>
                  <a:lnTo>
                    <a:pt x="52" y="2665"/>
                  </a:lnTo>
                  <a:lnTo>
                    <a:pt x="169" y="3032"/>
                  </a:lnTo>
                  <a:lnTo>
                    <a:pt x="544" y="4251"/>
                  </a:lnTo>
                  <a:lnTo>
                    <a:pt x="918" y="3076"/>
                  </a:lnTo>
                  <a:lnTo>
                    <a:pt x="1087" y="2548"/>
                  </a:lnTo>
                  <a:lnTo>
                    <a:pt x="823" y="911"/>
                  </a:lnTo>
                  <a:lnTo>
                    <a:pt x="808" y="823"/>
                  </a:lnTo>
                  <a:lnTo>
                    <a:pt x="1160" y="500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459091" y="2347038"/>
              <a:ext cx="49014" cy="10426"/>
            </a:xfrm>
            <a:custGeom>
              <a:rect b="b" l="l" r="r" t="t"/>
              <a:pathLst>
                <a:path extrusionOk="0" h="97" w="456">
                  <a:moveTo>
                    <a:pt x="15" y="1"/>
                  </a:moveTo>
                  <a:lnTo>
                    <a:pt x="1" y="96"/>
                  </a:lnTo>
                  <a:lnTo>
                    <a:pt x="456" y="96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0421256" y="2258684"/>
              <a:ext cx="123181" cy="65567"/>
            </a:xfrm>
            <a:custGeom>
              <a:rect b="b" l="l" r="r" t="t"/>
              <a:pathLst>
                <a:path extrusionOk="0" h="610" w="1146">
                  <a:moveTo>
                    <a:pt x="463" y="0"/>
                  </a:moveTo>
                  <a:cubicBezTo>
                    <a:pt x="389" y="89"/>
                    <a:pt x="81" y="382"/>
                    <a:pt x="0" y="441"/>
                  </a:cubicBezTo>
                  <a:lnTo>
                    <a:pt x="110" y="558"/>
                  </a:lnTo>
                  <a:cubicBezTo>
                    <a:pt x="169" y="492"/>
                    <a:pt x="448" y="228"/>
                    <a:pt x="551" y="96"/>
                  </a:cubicBezTo>
                  <a:cubicBezTo>
                    <a:pt x="646" y="235"/>
                    <a:pt x="940" y="544"/>
                    <a:pt x="1013" y="610"/>
                  </a:cubicBezTo>
                  <a:lnTo>
                    <a:pt x="1145" y="500"/>
                  </a:lnTo>
                  <a:cubicBezTo>
                    <a:pt x="1050" y="448"/>
                    <a:pt x="683" y="89"/>
                    <a:pt x="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0181344" y="2163987"/>
              <a:ext cx="296773" cy="573661"/>
            </a:xfrm>
            <a:custGeom>
              <a:rect b="b" l="l" r="r" t="t"/>
              <a:pathLst>
                <a:path extrusionOk="0" h="5337" w="2761">
                  <a:moveTo>
                    <a:pt x="1285" y="1"/>
                  </a:moveTo>
                  <a:cubicBezTo>
                    <a:pt x="1285" y="1"/>
                    <a:pt x="1285" y="1"/>
                    <a:pt x="1285" y="1"/>
                  </a:cubicBezTo>
                  <a:lnTo>
                    <a:pt x="1285" y="1"/>
                  </a:lnTo>
                  <a:cubicBezTo>
                    <a:pt x="1285" y="1"/>
                    <a:pt x="1285" y="1"/>
                    <a:pt x="1285" y="1"/>
                  </a:cubicBezTo>
                  <a:close/>
                  <a:moveTo>
                    <a:pt x="1285" y="1"/>
                  </a:moveTo>
                  <a:cubicBezTo>
                    <a:pt x="1278" y="3"/>
                    <a:pt x="437" y="112"/>
                    <a:pt x="1" y="272"/>
                  </a:cubicBezTo>
                  <a:lnTo>
                    <a:pt x="140" y="881"/>
                  </a:lnTo>
                  <a:lnTo>
                    <a:pt x="845" y="1072"/>
                  </a:lnTo>
                  <a:lnTo>
                    <a:pt x="368" y="1520"/>
                  </a:lnTo>
                  <a:cubicBezTo>
                    <a:pt x="368" y="1520"/>
                    <a:pt x="1975" y="4045"/>
                    <a:pt x="2761" y="5337"/>
                  </a:cubicBezTo>
                  <a:lnTo>
                    <a:pt x="2761" y="5102"/>
                  </a:lnTo>
                  <a:cubicBezTo>
                    <a:pt x="2761" y="5102"/>
                    <a:pt x="1403" y="992"/>
                    <a:pt x="1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0478009" y="2163987"/>
              <a:ext cx="299138" cy="573661"/>
            </a:xfrm>
            <a:custGeom>
              <a:rect b="b" l="l" r="r" t="t"/>
              <a:pathLst>
                <a:path extrusionOk="0" h="5337" w="2783">
                  <a:moveTo>
                    <a:pt x="1491" y="1"/>
                  </a:moveTo>
                  <a:cubicBezTo>
                    <a:pt x="1366" y="992"/>
                    <a:pt x="1" y="5102"/>
                    <a:pt x="1" y="5102"/>
                  </a:cubicBezTo>
                  <a:lnTo>
                    <a:pt x="1" y="5337"/>
                  </a:lnTo>
                  <a:cubicBezTo>
                    <a:pt x="786" y="4045"/>
                    <a:pt x="2416" y="1520"/>
                    <a:pt x="2416" y="1520"/>
                  </a:cubicBezTo>
                  <a:lnTo>
                    <a:pt x="1939" y="1072"/>
                  </a:lnTo>
                  <a:lnTo>
                    <a:pt x="2643" y="881"/>
                  </a:lnTo>
                  <a:lnTo>
                    <a:pt x="2783" y="272"/>
                  </a:lnTo>
                  <a:cubicBezTo>
                    <a:pt x="2342" y="111"/>
                    <a:pt x="1498" y="1"/>
                    <a:pt x="1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0317100" y="2126904"/>
              <a:ext cx="153922" cy="206054"/>
            </a:xfrm>
            <a:custGeom>
              <a:rect b="b" l="l" r="r" t="t"/>
              <a:pathLst>
                <a:path extrusionOk="0" h="1917" w="1432">
                  <a:moveTo>
                    <a:pt x="566" y="1"/>
                  </a:moveTo>
                  <a:lnTo>
                    <a:pt x="0" y="258"/>
                  </a:lnTo>
                  <a:cubicBezTo>
                    <a:pt x="0" y="258"/>
                    <a:pt x="206" y="1527"/>
                    <a:pt x="404" y="1916"/>
                  </a:cubicBezTo>
                  <a:cubicBezTo>
                    <a:pt x="404" y="1916"/>
                    <a:pt x="1028" y="1770"/>
                    <a:pt x="1432" y="1234"/>
                  </a:cubicBezTo>
                  <a:lnTo>
                    <a:pt x="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0486716" y="2128516"/>
              <a:ext cx="155534" cy="210783"/>
            </a:xfrm>
            <a:custGeom>
              <a:rect b="b" l="l" r="r" t="t"/>
              <a:pathLst>
                <a:path extrusionOk="0" h="1961" w="1447">
                  <a:moveTo>
                    <a:pt x="874" y="0"/>
                  </a:moveTo>
                  <a:lnTo>
                    <a:pt x="0" y="1219"/>
                  </a:lnTo>
                  <a:cubicBezTo>
                    <a:pt x="419" y="1762"/>
                    <a:pt x="1013" y="1960"/>
                    <a:pt x="1013" y="1960"/>
                  </a:cubicBezTo>
                  <a:cubicBezTo>
                    <a:pt x="1212" y="1556"/>
                    <a:pt x="1447" y="243"/>
                    <a:pt x="1447" y="243"/>
                  </a:cubicBezTo>
                  <a:lnTo>
                    <a:pt x="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9948633" y="3213388"/>
              <a:ext cx="1057355" cy="1631660"/>
            </a:xfrm>
            <a:custGeom>
              <a:rect b="b" l="l" r="r" t="t"/>
              <a:pathLst>
                <a:path extrusionOk="0" h="15180" w="9837">
                  <a:moveTo>
                    <a:pt x="0" y="0"/>
                  </a:moveTo>
                  <a:lnTo>
                    <a:pt x="1248" y="15180"/>
                  </a:lnTo>
                  <a:lnTo>
                    <a:pt x="8581" y="15180"/>
                  </a:lnTo>
                  <a:lnTo>
                    <a:pt x="9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10089872" y="3393214"/>
              <a:ext cx="98674" cy="1418728"/>
            </a:xfrm>
            <a:custGeom>
              <a:rect b="b" l="l" r="r" t="t"/>
              <a:pathLst>
                <a:path extrusionOk="0" h="13199" w="918">
                  <a:moveTo>
                    <a:pt x="0" y="1"/>
                  </a:moveTo>
                  <a:lnTo>
                    <a:pt x="0" y="1"/>
                  </a:lnTo>
                  <a:cubicBezTo>
                    <a:pt x="44" y="1102"/>
                    <a:pt x="96" y="2203"/>
                    <a:pt x="154" y="3304"/>
                  </a:cubicBezTo>
                  <a:cubicBezTo>
                    <a:pt x="221" y="4405"/>
                    <a:pt x="294" y="5506"/>
                    <a:pt x="367" y="6607"/>
                  </a:cubicBezTo>
                  <a:cubicBezTo>
                    <a:pt x="441" y="7708"/>
                    <a:pt x="521" y="8802"/>
                    <a:pt x="610" y="9903"/>
                  </a:cubicBezTo>
                  <a:cubicBezTo>
                    <a:pt x="705" y="11004"/>
                    <a:pt x="808" y="12097"/>
                    <a:pt x="918" y="13198"/>
                  </a:cubicBezTo>
                  <a:cubicBezTo>
                    <a:pt x="881" y="12097"/>
                    <a:pt x="822" y="10996"/>
                    <a:pt x="756" y="9895"/>
                  </a:cubicBezTo>
                  <a:cubicBezTo>
                    <a:pt x="698" y="8794"/>
                    <a:pt x="624" y="7693"/>
                    <a:pt x="551" y="6592"/>
                  </a:cubicBezTo>
                  <a:cubicBezTo>
                    <a:pt x="477" y="5491"/>
                    <a:pt x="389" y="4397"/>
                    <a:pt x="301" y="3296"/>
                  </a:cubicBezTo>
                  <a:cubicBezTo>
                    <a:pt x="206" y="2195"/>
                    <a:pt x="110" y="110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0727380" y="3395579"/>
              <a:ext cx="94804" cy="1414750"/>
            </a:xfrm>
            <a:custGeom>
              <a:rect b="b" l="l" r="r" t="t"/>
              <a:pathLst>
                <a:path extrusionOk="0" h="13162" w="882">
                  <a:moveTo>
                    <a:pt x="881" y="1"/>
                  </a:moveTo>
                  <a:cubicBezTo>
                    <a:pt x="771" y="1087"/>
                    <a:pt x="676" y="2195"/>
                    <a:pt x="587" y="3282"/>
                  </a:cubicBezTo>
                  <a:cubicBezTo>
                    <a:pt x="507" y="4383"/>
                    <a:pt x="426" y="5476"/>
                    <a:pt x="353" y="6578"/>
                  </a:cubicBezTo>
                  <a:cubicBezTo>
                    <a:pt x="279" y="7679"/>
                    <a:pt x="206" y="8772"/>
                    <a:pt x="147" y="9873"/>
                  </a:cubicBezTo>
                  <a:cubicBezTo>
                    <a:pt x="96" y="10960"/>
                    <a:pt x="37" y="12061"/>
                    <a:pt x="0" y="13162"/>
                  </a:cubicBezTo>
                  <a:cubicBezTo>
                    <a:pt x="110" y="12075"/>
                    <a:pt x="213" y="10974"/>
                    <a:pt x="294" y="9881"/>
                  </a:cubicBezTo>
                  <a:cubicBezTo>
                    <a:pt x="375" y="8780"/>
                    <a:pt x="463" y="7686"/>
                    <a:pt x="536" y="6585"/>
                  </a:cubicBezTo>
                  <a:cubicBezTo>
                    <a:pt x="610" y="5484"/>
                    <a:pt x="683" y="4397"/>
                    <a:pt x="734" y="3296"/>
                  </a:cubicBezTo>
                  <a:cubicBezTo>
                    <a:pt x="793" y="2203"/>
                    <a:pt x="844" y="1102"/>
                    <a:pt x="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0463068" y="3398803"/>
              <a:ext cx="19778" cy="1411526"/>
            </a:xfrm>
            <a:custGeom>
              <a:rect b="b" l="l" r="r" t="t"/>
              <a:pathLst>
                <a:path extrusionOk="0" h="13132" w="184">
                  <a:moveTo>
                    <a:pt x="96" y="0"/>
                  </a:moveTo>
                  <a:cubicBezTo>
                    <a:pt x="66" y="1086"/>
                    <a:pt x="37" y="2180"/>
                    <a:pt x="22" y="3281"/>
                  </a:cubicBezTo>
                  <a:cubicBezTo>
                    <a:pt x="15" y="4382"/>
                    <a:pt x="0" y="5476"/>
                    <a:pt x="0" y="6570"/>
                  </a:cubicBezTo>
                  <a:cubicBezTo>
                    <a:pt x="0" y="7671"/>
                    <a:pt x="0" y="8757"/>
                    <a:pt x="22" y="9851"/>
                  </a:cubicBezTo>
                  <a:cubicBezTo>
                    <a:pt x="37" y="10952"/>
                    <a:pt x="59" y="12045"/>
                    <a:pt x="96" y="13132"/>
                  </a:cubicBezTo>
                  <a:cubicBezTo>
                    <a:pt x="132" y="12031"/>
                    <a:pt x="162" y="10944"/>
                    <a:pt x="169" y="9851"/>
                  </a:cubicBezTo>
                  <a:cubicBezTo>
                    <a:pt x="176" y="8750"/>
                    <a:pt x="184" y="7656"/>
                    <a:pt x="184" y="6570"/>
                  </a:cubicBezTo>
                  <a:cubicBezTo>
                    <a:pt x="184" y="5469"/>
                    <a:pt x="184" y="4375"/>
                    <a:pt x="169" y="3281"/>
                  </a:cubicBezTo>
                  <a:cubicBezTo>
                    <a:pt x="147" y="2180"/>
                    <a:pt x="132" y="1086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0272063" y="3400308"/>
              <a:ext cx="51487" cy="1408409"/>
            </a:xfrm>
            <a:custGeom>
              <a:rect b="b" l="l" r="r" t="t"/>
              <a:pathLst>
                <a:path extrusionOk="0" h="13103" w="479">
                  <a:moveTo>
                    <a:pt x="1" y="1"/>
                  </a:moveTo>
                  <a:lnTo>
                    <a:pt x="1" y="1"/>
                  </a:lnTo>
                  <a:cubicBezTo>
                    <a:pt x="8" y="1094"/>
                    <a:pt x="16" y="2188"/>
                    <a:pt x="45" y="3274"/>
                  </a:cubicBezTo>
                  <a:cubicBezTo>
                    <a:pt x="74" y="4368"/>
                    <a:pt x="111" y="5462"/>
                    <a:pt x="148" y="6556"/>
                  </a:cubicBezTo>
                  <a:cubicBezTo>
                    <a:pt x="184" y="7642"/>
                    <a:pt x="228" y="8736"/>
                    <a:pt x="287" y="9829"/>
                  </a:cubicBezTo>
                  <a:cubicBezTo>
                    <a:pt x="339" y="10923"/>
                    <a:pt x="405" y="12009"/>
                    <a:pt x="478" y="13103"/>
                  </a:cubicBezTo>
                  <a:cubicBezTo>
                    <a:pt x="478" y="12009"/>
                    <a:pt x="456" y="10923"/>
                    <a:pt x="434" y="9829"/>
                  </a:cubicBezTo>
                  <a:cubicBezTo>
                    <a:pt x="405" y="8736"/>
                    <a:pt x="368" y="7642"/>
                    <a:pt x="331" y="6556"/>
                  </a:cubicBezTo>
                  <a:cubicBezTo>
                    <a:pt x="295" y="5462"/>
                    <a:pt x="250" y="4368"/>
                    <a:pt x="192" y="3274"/>
                  </a:cubicBezTo>
                  <a:cubicBezTo>
                    <a:pt x="140" y="2188"/>
                    <a:pt x="74" y="1094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0599578" y="3400308"/>
              <a:ext cx="51379" cy="1408409"/>
            </a:xfrm>
            <a:custGeom>
              <a:rect b="b" l="l" r="r" t="t"/>
              <a:pathLst>
                <a:path extrusionOk="0" h="13103" w="478">
                  <a:moveTo>
                    <a:pt x="477" y="1"/>
                  </a:moveTo>
                  <a:lnTo>
                    <a:pt x="477" y="1"/>
                  </a:lnTo>
                  <a:cubicBezTo>
                    <a:pt x="404" y="1094"/>
                    <a:pt x="338" y="2188"/>
                    <a:pt x="286" y="3274"/>
                  </a:cubicBezTo>
                  <a:cubicBezTo>
                    <a:pt x="228" y="4368"/>
                    <a:pt x="191" y="5462"/>
                    <a:pt x="147" y="6556"/>
                  </a:cubicBezTo>
                  <a:cubicBezTo>
                    <a:pt x="110" y="7642"/>
                    <a:pt x="74" y="8736"/>
                    <a:pt x="44" y="9829"/>
                  </a:cubicBezTo>
                  <a:cubicBezTo>
                    <a:pt x="15" y="10923"/>
                    <a:pt x="0" y="12009"/>
                    <a:pt x="0" y="13103"/>
                  </a:cubicBezTo>
                  <a:cubicBezTo>
                    <a:pt x="74" y="12009"/>
                    <a:pt x="140" y="10923"/>
                    <a:pt x="191" y="9829"/>
                  </a:cubicBezTo>
                  <a:cubicBezTo>
                    <a:pt x="250" y="8736"/>
                    <a:pt x="294" y="7642"/>
                    <a:pt x="330" y="6556"/>
                  </a:cubicBezTo>
                  <a:cubicBezTo>
                    <a:pt x="367" y="5462"/>
                    <a:pt x="404" y="4368"/>
                    <a:pt x="433" y="3274"/>
                  </a:cubicBezTo>
                  <a:cubicBezTo>
                    <a:pt x="455" y="2188"/>
                    <a:pt x="477" y="1094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9707969" y="3083113"/>
              <a:ext cx="1537824" cy="228948"/>
            </a:xfrm>
            <a:custGeom>
              <a:rect b="b" l="l" r="r" t="t"/>
              <a:pathLst>
                <a:path extrusionOk="0" h="2130" w="14307">
                  <a:moveTo>
                    <a:pt x="1" y="1"/>
                  </a:moveTo>
                  <a:lnTo>
                    <a:pt x="808" y="2130"/>
                  </a:lnTo>
                  <a:lnTo>
                    <a:pt x="13507" y="2130"/>
                  </a:lnTo>
                  <a:lnTo>
                    <a:pt x="14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9707969" y="3083113"/>
              <a:ext cx="1537824" cy="158007"/>
            </a:xfrm>
            <a:custGeom>
              <a:rect b="b" l="l" r="r" t="t"/>
              <a:pathLst>
                <a:path extrusionOk="0" h="1470" w="14307">
                  <a:moveTo>
                    <a:pt x="1" y="1"/>
                  </a:moveTo>
                  <a:lnTo>
                    <a:pt x="558" y="1469"/>
                  </a:lnTo>
                  <a:lnTo>
                    <a:pt x="13756" y="1469"/>
                  </a:lnTo>
                  <a:lnTo>
                    <a:pt x="14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9600696" y="2951441"/>
              <a:ext cx="1752476" cy="262055"/>
            </a:xfrm>
            <a:custGeom>
              <a:rect b="b" l="l" r="r" t="t"/>
              <a:pathLst>
                <a:path extrusionOk="0" h="2438" w="16304">
                  <a:moveTo>
                    <a:pt x="0" y="0"/>
                  </a:moveTo>
                  <a:lnTo>
                    <a:pt x="918" y="2437"/>
                  </a:lnTo>
                  <a:lnTo>
                    <a:pt x="15386" y="2437"/>
                  </a:lnTo>
                  <a:lnTo>
                    <a:pt x="163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9812877" y="4844940"/>
              <a:ext cx="1327256" cy="222607"/>
            </a:xfrm>
            <a:custGeom>
              <a:rect b="b" l="l" r="r" t="t"/>
              <a:pathLst>
                <a:path extrusionOk="0" h="2071" w="12348">
                  <a:moveTo>
                    <a:pt x="1" y="1"/>
                  </a:moveTo>
                  <a:lnTo>
                    <a:pt x="1" y="2071"/>
                  </a:lnTo>
                  <a:lnTo>
                    <a:pt x="12347" y="2071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rgbClr val="8A3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9812877" y="4844940"/>
              <a:ext cx="1327256" cy="222607"/>
            </a:xfrm>
            <a:custGeom>
              <a:rect b="b" l="l" r="r" t="t"/>
              <a:pathLst>
                <a:path extrusionOk="0" h="2071" w="12348">
                  <a:moveTo>
                    <a:pt x="1" y="1"/>
                  </a:moveTo>
                  <a:lnTo>
                    <a:pt x="1" y="2071"/>
                  </a:lnTo>
                  <a:lnTo>
                    <a:pt x="12347" y="2071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0080413" y="4813446"/>
              <a:ext cx="793043" cy="31601"/>
            </a:xfrm>
            <a:custGeom>
              <a:rect b="b" l="l" r="r" t="t"/>
              <a:pathLst>
                <a:path extrusionOk="0" h="294" w="7378">
                  <a:moveTo>
                    <a:pt x="0" y="0"/>
                  </a:moveTo>
                  <a:lnTo>
                    <a:pt x="15" y="294"/>
                  </a:lnTo>
                  <a:lnTo>
                    <a:pt x="7355" y="294"/>
                  </a:lnTo>
                  <a:lnTo>
                    <a:pt x="7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9598332" y="2945851"/>
              <a:ext cx="1757958" cy="58473"/>
            </a:xfrm>
            <a:custGeom>
              <a:rect b="b" l="l" r="r" t="t"/>
              <a:pathLst>
                <a:path extrusionOk="0" h="544" w="16355">
                  <a:moveTo>
                    <a:pt x="0" y="1"/>
                  </a:moveTo>
                  <a:lnTo>
                    <a:pt x="206" y="544"/>
                  </a:lnTo>
                  <a:lnTo>
                    <a:pt x="16142" y="544"/>
                  </a:lnTo>
                  <a:lnTo>
                    <a:pt x="16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0044082" y="2467209"/>
              <a:ext cx="265172" cy="214438"/>
            </a:xfrm>
            <a:custGeom>
              <a:rect b="b" l="l" r="r" t="t"/>
              <a:pathLst>
                <a:path extrusionOk="0" h="1995" w="2467">
                  <a:moveTo>
                    <a:pt x="1798" y="1"/>
                  </a:moveTo>
                  <a:cubicBezTo>
                    <a:pt x="1678" y="1"/>
                    <a:pt x="1558" y="38"/>
                    <a:pt x="1454" y="116"/>
                  </a:cubicBezTo>
                  <a:lnTo>
                    <a:pt x="331" y="916"/>
                  </a:lnTo>
                  <a:cubicBezTo>
                    <a:pt x="67" y="1114"/>
                    <a:pt x="1" y="1481"/>
                    <a:pt x="191" y="1745"/>
                  </a:cubicBezTo>
                  <a:cubicBezTo>
                    <a:pt x="313" y="1907"/>
                    <a:pt x="497" y="1994"/>
                    <a:pt x="682" y="1994"/>
                  </a:cubicBezTo>
                  <a:cubicBezTo>
                    <a:pt x="800" y="1994"/>
                    <a:pt x="918" y="1959"/>
                    <a:pt x="1021" y="1885"/>
                  </a:cubicBezTo>
                  <a:lnTo>
                    <a:pt x="2137" y="1077"/>
                  </a:lnTo>
                  <a:cubicBezTo>
                    <a:pt x="2408" y="894"/>
                    <a:pt x="2467" y="519"/>
                    <a:pt x="2276" y="248"/>
                  </a:cubicBezTo>
                  <a:cubicBezTo>
                    <a:pt x="2161" y="88"/>
                    <a:pt x="1980" y="1"/>
                    <a:pt x="1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0003022" y="2633922"/>
              <a:ext cx="85345" cy="190575"/>
            </a:xfrm>
            <a:custGeom>
              <a:rect b="b" l="l" r="r" t="t"/>
              <a:pathLst>
                <a:path extrusionOk="0" h="1773" w="794">
                  <a:moveTo>
                    <a:pt x="642" y="1"/>
                  </a:moveTo>
                  <a:cubicBezTo>
                    <a:pt x="611" y="1"/>
                    <a:pt x="581" y="11"/>
                    <a:pt x="559" y="33"/>
                  </a:cubicBezTo>
                  <a:lnTo>
                    <a:pt x="206" y="312"/>
                  </a:lnTo>
                  <a:cubicBezTo>
                    <a:pt x="67" y="422"/>
                    <a:pt x="1" y="583"/>
                    <a:pt x="1" y="752"/>
                  </a:cubicBezTo>
                  <a:lnTo>
                    <a:pt x="1" y="1772"/>
                  </a:lnTo>
                  <a:lnTo>
                    <a:pt x="272" y="1772"/>
                  </a:lnTo>
                  <a:lnTo>
                    <a:pt x="272" y="745"/>
                  </a:lnTo>
                  <a:cubicBezTo>
                    <a:pt x="272" y="664"/>
                    <a:pt x="317" y="583"/>
                    <a:pt x="383" y="525"/>
                  </a:cubicBezTo>
                  <a:lnTo>
                    <a:pt x="728" y="238"/>
                  </a:lnTo>
                  <a:cubicBezTo>
                    <a:pt x="786" y="194"/>
                    <a:pt x="794" y="106"/>
                    <a:pt x="750" y="47"/>
                  </a:cubicBezTo>
                  <a:cubicBezTo>
                    <a:pt x="724" y="18"/>
                    <a:pt x="683" y="1"/>
                    <a:pt x="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9972281" y="2815684"/>
              <a:ext cx="83733" cy="101898"/>
            </a:xfrm>
            <a:custGeom>
              <a:rect b="b" l="l" r="r" t="t"/>
              <a:pathLst>
                <a:path extrusionOk="0" h="948" w="779">
                  <a:moveTo>
                    <a:pt x="162" y="1"/>
                  </a:moveTo>
                  <a:cubicBezTo>
                    <a:pt x="74" y="1"/>
                    <a:pt x="1" y="74"/>
                    <a:pt x="1" y="162"/>
                  </a:cubicBezTo>
                  <a:lnTo>
                    <a:pt x="1" y="948"/>
                  </a:lnTo>
                  <a:lnTo>
                    <a:pt x="779" y="948"/>
                  </a:lnTo>
                  <a:lnTo>
                    <a:pt x="779" y="162"/>
                  </a:lnTo>
                  <a:cubicBezTo>
                    <a:pt x="779" y="74"/>
                    <a:pt x="70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9901231" y="2913497"/>
              <a:ext cx="230561" cy="37191"/>
            </a:xfrm>
            <a:custGeom>
              <a:rect b="b" l="l" r="r" t="t"/>
              <a:pathLst>
                <a:path extrusionOk="0" h="346" w="2145">
                  <a:moveTo>
                    <a:pt x="339" y="1"/>
                  </a:moveTo>
                  <a:cubicBezTo>
                    <a:pt x="155" y="1"/>
                    <a:pt x="8" y="155"/>
                    <a:pt x="1" y="331"/>
                  </a:cubicBezTo>
                  <a:lnTo>
                    <a:pt x="1" y="346"/>
                  </a:lnTo>
                  <a:lnTo>
                    <a:pt x="2144" y="346"/>
                  </a:lnTo>
                  <a:lnTo>
                    <a:pt x="2144" y="331"/>
                  </a:lnTo>
                  <a:cubicBezTo>
                    <a:pt x="2144" y="148"/>
                    <a:pt x="1998" y="1"/>
                    <a:pt x="1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0690297" y="2467209"/>
              <a:ext cx="264419" cy="214438"/>
            </a:xfrm>
            <a:custGeom>
              <a:rect b="b" l="l" r="r" t="t"/>
              <a:pathLst>
                <a:path extrusionOk="0" h="1995" w="2460">
                  <a:moveTo>
                    <a:pt x="662" y="1"/>
                  </a:moveTo>
                  <a:cubicBezTo>
                    <a:pt x="480" y="1"/>
                    <a:pt x="299" y="88"/>
                    <a:pt x="184" y="248"/>
                  </a:cubicBezTo>
                  <a:cubicBezTo>
                    <a:pt x="0" y="519"/>
                    <a:pt x="52" y="894"/>
                    <a:pt x="323" y="1077"/>
                  </a:cubicBezTo>
                  <a:lnTo>
                    <a:pt x="1439" y="1885"/>
                  </a:lnTo>
                  <a:cubicBezTo>
                    <a:pt x="1542" y="1959"/>
                    <a:pt x="1660" y="1994"/>
                    <a:pt x="1778" y="1994"/>
                  </a:cubicBezTo>
                  <a:cubicBezTo>
                    <a:pt x="1963" y="1994"/>
                    <a:pt x="2147" y="1907"/>
                    <a:pt x="2268" y="1745"/>
                  </a:cubicBezTo>
                  <a:cubicBezTo>
                    <a:pt x="2459" y="1481"/>
                    <a:pt x="2393" y="1114"/>
                    <a:pt x="2129" y="916"/>
                  </a:cubicBezTo>
                  <a:lnTo>
                    <a:pt x="1006" y="116"/>
                  </a:lnTo>
                  <a:cubicBezTo>
                    <a:pt x="902" y="38"/>
                    <a:pt x="781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0911184" y="2633922"/>
              <a:ext cx="86097" cy="190575"/>
            </a:xfrm>
            <a:custGeom>
              <a:rect b="b" l="l" r="r" t="t"/>
              <a:pathLst>
                <a:path extrusionOk="0" h="1773" w="801">
                  <a:moveTo>
                    <a:pt x="152" y="1"/>
                  </a:moveTo>
                  <a:cubicBezTo>
                    <a:pt x="112" y="1"/>
                    <a:pt x="70" y="18"/>
                    <a:pt x="45" y="47"/>
                  </a:cubicBezTo>
                  <a:cubicBezTo>
                    <a:pt x="1" y="106"/>
                    <a:pt x="8" y="194"/>
                    <a:pt x="67" y="238"/>
                  </a:cubicBezTo>
                  <a:lnTo>
                    <a:pt x="412" y="525"/>
                  </a:lnTo>
                  <a:cubicBezTo>
                    <a:pt x="478" y="583"/>
                    <a:pt x="522" y="664"/>
                    <a:pt x="522" y="745"/>
                  </a:cubicBezTo>
                  <a:lnTo>
                    <a:pt x="522" y="1772"/>
                  </a:lnTo>
                  <a:lnTo>
                    <a:pt x="801" y="1772"/>
                  </a:lnTo>
                  <a:lnTo>
                    <a:pt x="801" y="752"/>
                  </a:lnTo>
                  <a:cubicBezTo>
                    <a:pt x="801" y="583"/>
                    <a:pt x="727" y="422"/>
                    <a:pt x="588" y="312"/>
                  </a:cubicBezTo>
                  <a:lnTo>
                    <a:pt x="235" y="33"/>
                  </a:lnTo>
                  <a:cubicBezTo>
                    <a:pt x="213" y="11"/>
                    <a:pt x="183" y="1"/>
                    <a:pt x="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0938808" y="2815684"/>
              <a:ext cx="83733" cy="101898"/>
            </a:xfrm>
            <a:custGeom>
              <a:rect b="b" l="l" r="r" t="t"/>
              <a:pathLst>
                <a:path extrusionOk="0" h="948" w="779">
                  <a:moveTo>
                    <a:pt x="103" y="1"/>
                  </a:moveTo>
                  <a:cubicBezTo>
                    <a:pt x="45" y="1"/>
                    <a:pt x="0" y="45"/>
                    <a:pt x="0" y="96"/>
                  </a:cubicBezTo>
                  <a:lnTo>
                    <a:pt x="0" y="948"/>
                  </a:lnTo>
                  <a:lnTo>
                    <a:pt x="779" y="948"/>
                  </a:lnTo>
                  <a:lnTo>
                    <a:pt x="779" y="96"/>
                  </a:lnTo>
                  <a:cubicBezTo>
                    <a:pt x="779" y="45"/>
                    <a:pt x="735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0867006" y="2913497"/>
              <a:ext cx="230453" cy="37191"/>
            </a:xfrm>
            <a:custGeom>
              <a:rect b="b" l="l" r="r" t="t"/>
              <a:pathLst>
                <a:path extrusionOk="0" h="346" w="2144">
                  <a:moveTo>
                    <a:pt x="331" y="1"/>
                  </a:moveTo>
                  <a:cubicBezTo>
                    <a:pt x="147" y="1"/>
                    <a:pt x="1" y="148"/>
                    <a:pt x="1" y="331"/>
                  </a:cubicBezTo>
                  <a:lnTo>
                    <a:pt x="1" y="346"/>
                  </a:lnTo>
                  <a:lnTo>
                    <a:pt x="2144" y="346"/>
                  </a:lnTo>
                  <a:lnTo>
                    <a:pt x="2144" y="331"/>
                  </a:lnTo>
                  <a:cubicBezTo>
                    <a:pt x="2144" y="155"/>
                    <a:pt x="1990" y="1"/>
                    <a:pt x="1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453150" y="42975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marR="3048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11 - Quais são os partidos que mais e que menos consumiram a cota parlamentar?</a:t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757" y="1918075"/>
            <a:ext cx="4560942" cy="29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/>
        </p:nvSpPr>
        <p:spPr>
          <a:xfrm>
            <a:off x="526688" y="672463"/>
            <a:ext cx="27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Valor líquido consumido partidos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50" y="961850"/>
            <a:ext cx="2644375" cy="19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50" y="3042450"/>
            <a:ext cx="256222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/>
        </p:nvSpPr>
        <p:spPr>
          <a:xfrm>
            <a:off x="4148828" y="1229200"/>
            <a:ext cx="35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Tabela com os valores recebidos mensalmente por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parlamentar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25" y="586725"/>
            <a:ext cx="8999450" cy="4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idx="4294967295" type="body"/>
          </p:nvPr>
        </p:nvSpPr>
        <p:spPr>
          <a:xfrm>
            <a:off x="6499700" y="741050"/>
            <a:ext cx="1792800" cy="11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dskljsdkdsfjlkdsj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b="0" l="0" r="0" t="4104"/>
          <a:stretch/>
        </p:blipFill>
        <p:spPr>
          <a:xfrm>
            <a:off x="176175" y="640075"/>
            <a:ext cx="8869649" cy="42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marR="3048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12 - Há alguma correlação entre a quantidade de parlamentares por partido e o valor total dos gastos?</a:t>
            </a:r>
            <a:endParaRPr/>
          </a:p>
        </p:txBody>
      </p:sp>
      <p:sp>
        <p:nvSpPr>
          <p:cNvPr id="329" name="Google Shape;329;p35"/>
          <p:cNvSpPr txBox="1"/>
          <p:nvPr>
            <p:ph idx="4294967295" type="body"/>
          </p:nvPr>
        </p:nvSpPr>
        <p:spPr>
          <a:xfrm>
            <a:off x="6429525" y="1632125"/>
            <a:ext cx="2391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Demonstração visual, e interativa, da correlação 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5" y="1288050"/>
            <a:ext cx="6520850" cy="38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037" y="3223425"/>
            <a:ext cx="2404025" cy="16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marR="3048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13 - Representação geográfica que aponta o parlamentar que mais gastou</a:t>
            </a:r>
            <a:endParaRPr b="1" sz="2050"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7" name="Google Shape;337;p36"/>
          <p:cNvSpPr txBox="1"/>
          <p:nvPr>
            <p:ph idx="4294967295" type="body"/>
          </p:nvPr>
        </p:nvSpPr>
        <p:spPr>
          <a:xfrm>
            <a:off x="245400" y="4324850"/>
            <a:ext cx="86532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●"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Outro gráfico interativo que, ao pousar o mouse sobre a UF, aponta qual é o estado, o nome do parlamentar e o valor mais alto usado por ele.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75" y="962050"/>
            <a:ext cx="6643800" cy="355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marR="3048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14 - Parlamentares que mais usaram e menos usaram a cota parlamentar</a:t>
            </a:r>
            <a:endParaRPr/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475" y="3051463"/>
            <a:ext cx="22098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800" y="1280000"/>
            <a:ext cx="23431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7"/>
          <p:cNvSpPr txBox="1"/>
          <p:nvPr>
            <p:ph idx="4294967295" type="body"/>
          </p:nvPr>
        </p:nvSpPr>
        <p:spPr>
          <a:xfrm>
            <a:off x="3400050" y="1408625"/>
            <a:ext cx="2574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Nesta série, estão contemplados os deputados que usaram a cota por mais vezes, destacando-se o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Dep. Delegado Antônio Furtado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(PSL-RJ)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7"/>
          <p:cNvSpPr txBox="1"/>
          <p:nvPr>
            <p:ph idx="4294967295" type="body"/>
          </p:nvPr>
        </p:nvSpPr>
        <p:spPr>
          <a:xfrm>
            <a:off x="3400050" y="3164175"/>
            <a:ext cx="25740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Já nesta série, aparecem os que menos utilizaram a cota, segundo a nossa análise.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800" y="916372"/>
            <a:ext cx="4511550" cy="15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88" y="2876299"/>
            <a:ext cx="7821424" cy="13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/>
          <p:nvPr/>
        </p:nvSpPr>
        <p:spPr>
          <a:xfrm>
            <a:off x="1184800" y="51617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8"/>
          <p:cNvSpPr txBox="1"/>
          <p:nvPr>
            <p:ph type="title"/>
          </p:nvPr>
        </p:nvSpPr>
        <p:spPr>
          <a:xfrm>
            <a:off x="-338525" y="-58850"/>
            <a:ext cx="40056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marR="3048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5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Para refletir…</a:t>
            </a:r>
            <a:endParaRPr sz="2650"/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50" y="1283100"/>
            <a:ext cx="4162875" cy="6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type="title"/>
          </p:nvPr>
        </p:nvSpPr>
        <p:spPr>
          <a:xfrm>
            <a:off x="3360650" y="3925475"/>
            <a:ext cx="5625900" cy="755700"/>
          </a:xfrm>
          <a:prstGeom prst="rect">
            <a:avLst/>
          </a:prstGeom>
          <a:effectLst>
            <a:outerShdw blurRad="85725" rotWithShape="0" algn="bl" dir="8820000" dist="76200">
              <a:srgbClr val="000000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>
                <a:solidFill>
                  <a:schemeClr val="lt1"/>
                </a:solidFill>
              </a:rPr>
              <a:t>Conclusões</a:t>
            </a:r>
            <a:endParaRPr sz="8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idx="4294967295"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6</a:t>
            </a:r>
            <a:endParaRPr/>
          </a:p>
        </p:txBody>
      </p:sp>
      <p:cxnSp>
        <p:nvCxnSpPr>
          <p:cNvPr id="129" name="Google Shape;129;p15"/>
          <p:cNvCxnSpPr>
            <a:stCxn id="130" idx="0"/>
          </p:cNvCxnSpPr>
          <p:nvPr/>
        </p:nvCxnSpPr>
        <p:spPr>
          <a:xfrm rot="10800000">
            <a:off x="5580320" y="2246313"/>
            <a:ext cx="0" cy="20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5"/>
          <p:cNvCxnSpPr>
            <a:stCxn id="132" idx="0"/>
          </p:cNvCxnSpPr>
          <p:nvPr/>
        </p:nvCxnSpPr>
        <p:spPr>
          <a:xfrm rot="10800000">
            <a:off x="7786587" y="2246313"/>
            <a:ext cx="0" cy="20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" name="Google Shape;133;p15"/>
          <p:cNvGrpSpPr/>
          <p:nvPr/>
        </p:nvGrpSpPr>
        <p:grpSpPr>
          <a:xfrm>
            <a:off x="805363" y="1777225"/>
            <a:ext cx="7344375" cy="1402088"/>
            <a:chOff x="899813" y="2143700"/>
            <a:chExt cx="7344375" cy="1402088"/>
          </a:xfrm>
        </p:grpSpPr>
        <p:sp>
          <p:nvSpPr>
            <p:cNvPr id="130" name="Google Shape;130;p15"/>
            <p:cNvSpPr/>
            <p:nvPr/>
          </p:nvSpPr>
          <p:spPr>
            <a:xfrm>
              <a:off x="5311620" y="2819488"/>
              <a:ext cx="726300" cy="726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899813" y="2819488"/>
              <a:ext cx="726300" cy="7263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105596" y="2819488"/>
              <a:ext cx="726300" cy="7263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7517887" y="2819488"/>
              <a:ext cx="726300" cy="7263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cxnSp>
          <p:nvCxnSpPr>
            <p:cNvPr id="136" name="Google Shape;136;p15"/>
            <p:cNvCxnSpPr>
              <a:stCxn id="134" idx="0"/>
            </p:cNvCxnSpPr>
            <p:nvPr/>
          </p:nvCxnSpPr>
          <p:spPr>
            <a:xfrm rot="10800000">
              <a:off x="1262963" y="2612788"/>
              <a:ext cx="0" cy="20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15"/>
            <p:cNvCxnSpPr>
              <a:stCxn id="135" idx="0"/>
            </p:cNvCxnSpPr>
            <p:nvPr/>
          </p:nvCxnSpPr>
          <p:spPr>
            <a:xfrm rot="10800000">
              <a:off x="3468746" y="2612788"/>
              <a:ext cx="0" cy="20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1254188" y="2626400"/>
              <a:ext cx="6633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5"/>
            <p:cNvCxnSpPr/>
            <p:nvPr/>
          </p:nvCxnSpPr>
          <p:spPr>
            <a:xfrm rot="10800000">
              <a:off x="4570838" y="2143700"/>
              <a:ext cx="0" cy="501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" name="Google Shape;140;p15"/>
          <p:cNvSpPr/>
          <p:nvPr/>
        </p:nvSpPr>
        <p:spPr>
          <a:xfrm>
            <a:off x="4019102" y="701627"/>
            <a:ext cx="916895" cy="916988"/>
          </a:xfrm>
          <a:custGeom>
            <a:rect b="b" l="l" r="r" t="t"/>
            <a:pathLst>
              <a:path extrusionOk="0" h="19717" w="19715">
                <a:moveTo>
                  <a:pt x="9752" y="640"/>
                </a:moveTo>
                <a:cubicBezTo>
                  <a:pt x="10178" y="640"/>
                  <a:pt x="10583" y="795"/>
                  <a:pt x="10982" y="1097"/>
                </a:cubicBezTo>
                <a:cubicBezTo>
                  <a:pt x="10822" y="1694"/>
                  <a:pt x="10544" y="2132"/>
                  <a:pt x="9887" y="2291"/>
                </a:cubicBezTo>
                <a:cubicBezTo>
                  <a:pt x="9425" y="2403"/>
                  <a:pt x="8954" y="2525"/>
                  <a:pt x="8444" y="2525"/>
                </a:cubicBezTo>
                <a:cubicBezTo>
                  <a:pt x="8230" y="2525"/>
                  <a:pt x="8009" y="2503"/>
                  <a:pt x="7779" y="2450"/>
                </a:cubicBezTo>
                <a:cubicBezTo>
                  <a:pt x="7858" y="1654"/>
                  <a:pt x="8236" y="1137"/>
                  <a:pt x="8893" y="839"/>
                </a:cubicBezTo>
                <a:cubicBezTo>
                  <a:pt x="9190" y="706"/>
                  <a:pt x="9475" y="640"/>
                  <a:pt x="9752" y="640"/>
                </a:cubicBezTo>
                <a:close/>
                <a:moveTo>
                  <a:pt x="10963" y="2666"/>
                </a:moveTo>
                <a:cubicBezTo>
                  <a:pt x="11382" y="2666"/>
                  <a:pt x="11685" y="3011"/>
                  <a:pt x="11718" y="3524"/>
                </a:cubicBezTo>
                <a:cubicBezTo>
                  <a:pt x="11737" y="4519"/>
                  <a:pt x="11161" y="5295"/>
                  <a:pt x="10245" y="5493"/>
                </a:cubicBezTo>
                <a:cubicBezTo>
                  <a:pt x="10123" y="5520"/>
                  <a:pt x="9999" y="5533"/>
                  <a:pt x="9877" y="5533"/>
                </a:cubicBezTo>
                <a:cubicBezTo>
                  <a:pt x="9189" y="5533"/>
                  <a:pt x="8540" y="5121"/>
                  <a:pt x="8236" y="4479"/>
                </a:cubicBezTo>
                <a:cubicBezTo>
                  <a:pt x="8057" y="4081"/>
                  <a:pt x="7998" y="3683"/>
                  <a:pt x="8097" y="3186"/>
                </a:cubicBezTo>
                <a:lnTo>
                  <a:pt x="8097" y="3186"/>
                </a:lnTo>
                <a:cubicBezTo>
                  <a:pt x="8174" y="3189"/>
                  <a:pt x="8250" y="3191"/>
                  <a:pt x="8325" y="3191"/>
                </a:cubicBezTo>
                <a:cubicBezTo>
                  <a:pt x="9135" y="3191"/>
                  <a:pt x="9897" y="3001"/>
                  <a:pt x="10643" y="2728"/>
                </a:cubicBezTo>
                <a:cubicBezTo>
                  <a:pt x="10755" y="2686"/>
                  <a:pt x="10863" y="2666"/>
                  <a:pt x="10963" y="2666"/>
                </a:cubicBezTo>
                <a:close/>
                <a:moveTo>
                  <a:pt x="8524" y="6714"/>
                </a:moveTo>
                <a:cubicBezTo>
                  <a:pt x="8667" y="6714"/>
                  <a:pt x="8807" y="6760"/>
                  <a:pt x="8933" y="6886"/>
                </a:cubicBezTo>
                <a:cubicBezTo>
                  <a:pt x="9055" y="6998"/>
                  <a:pt x="9172" y="7048"/>
                  <a:pt x="9290" y="7048"/>
                </a:cubicBezTo>
                <a:cubicBezTo>
                  <a:pt x="9401" y="7048"/>
                  <a:pt x="9513" y="7003"/>
                  <a:pt x="9629" y="6926"/>
                </a:cubicBezTo>
                <a:cubicBezTo>
                  <a:pt x="9712" y="6876"/>
                  <a:pt x="9788" y="6854"/>
                  <a:pt x="9862" y="6854"/>
                </a:cubicBezTo>
                <a:cubicBezTo>
                  <a:pt x="9965" y="6854"/>
                  <a:pt x="10062" y="6896"/>
                  <a:pt x="10166" y="6966"/>
                </a:cubicBezTo>
                <a:cubicBezTo>
                  <a:pt x="10266" y="7029"/>
                  <a:pt x="10361" y="7063"/>
                  <a:pt x="10458" y="7063"/>
                </a:cubicBezTo>
                <a:cubicBezTo>
                  <a:pt x="10574" y="7063"/>
                  <a:pt x="10692" y="7014"/>
                  <a:pt x="10822" y="6906"/>
                </a:cubicBezTo>
                <a:cubicBezTo>
                  <a:pt x="10945" y="6792"/>
                  <a:pt x="11086" y="6746"/>
                  <a:pt x="11232" y="6746"/>
                </a:cubicBezTo>
                <a:cubicBezTo>
                  <a:pt x="11393" y="6746"/>
                  <a:pt x="11561" y="6802"/>
                  <a:pt x="11718" y="6886"/>
                </a:cubicBezTo>
                <a:cubicBezTo>
                  <a:pt x="11976" y="7025"/>
                  <a:pt x="12036" y="7304"/>
                  <a:pt x="11936" y="7622"/>
                </a:cubicBezTo>
                <a:lnTo>
                  <a:pt x="7799" y="7622"/>
                </a:lnTo>
                <a:cubicBezTo>
                  <a:pt x="7699" y="7264"/>
                  <a:pt x="7779" y="6985"/>
                  <a:pt x="8077" y="6826"/>
                </a:cubicBezTo>
                <a:cubicBezTo>
                  <a:pt x="8220" y="6765"/>
                  <a:pt x="8373" y="6714"/>
                  <a:pt x="8524" y="6714"/>
                </a:cubicBezTo>
                <a:close/>
                <a:moveTo>
                  <a:pt x="10497" y="8261"/>
                </a:moveTo>
                <a:cubicBezTo>
                  <a:pt x="11458" y="8261"/>
                  <a:pt x="12409" y="8279"/>
                  <a:pt x="13150" y="8318"/>
                </a:cubicBezTo>
                <a:cubicBezTo>
                  <a:pt x="13269" y="8318"/>
                  <a:pt x="13408" y="8378"/>
                  <a:pt x="13528" y="8497"/>
                </a:cubicBezTo>
                <a:cubicBezTo>
                  <a:pt x="13428" y="8517"/>
                  <a:pt x="13329" y="8597"/>
                  <a:pt x="13229" y="8597"/>
                </a:cubicBezTo>
                <a:cubicBezTo>
                  <a:pt x="12759" y="8627"/>
                  <a:pt x="11968" y="8641"/>
                  <a:pt x="11081" y="8641"/>
                </a:cubicBezTo>
                <a:cubicBezTo>
                  <a:pt x="9045" y="8641"/>
                  <a:pt x="6506" y="8568"/>
                  <a:pt x="6187" y="8457"/>
                </a:cubicBezTo>
                <a:cubicBezTo>
                  <a:pt x="6495" y="8337"/>
                  <a:pt x="8517" y="8261"/>
                  <a:pt x="10497" y="8261"/>
                </a:cubicBezTo>
                <a:close/>
                <a:moveTo>
                  <a:pt x="9983" y="9211"/>
                </a:moveTo>
                <a:cubicBezTo>
                  <a:pt x="11448" y="9211"/>
                  <a:pt x="12887" y="9236"/>
                  <a:pt x="13209" y="9293"/>
                </a:cubicBezTo>
                <a:lnTo>
                  <a:pt x="13209" y="13928"/>
                </a:lnTo>
                <a:cubicBezTo>
                  <a:pt x="13209" y="13968"/>
                  <a:pt x="13150" y="14047"/>
                  <a:pt x="13110" y="14127"/>
                </a:cubicBezTo>
                <a:cubicBezTo>
                  <a:pt x="12832" y="13948"/>
                  <a:pt x="12931" y="13729"/>
                  <a:pt x="12931" y="13530"/>
                </a:cubicBezTo>
                <a:cubicBezTo>
                  <a:pt x="12931" y="12874"/>
                  <a:pt x="12752" y="12297"/>
                  <a:pt x="12414" y="11780"/>
                </a:cubicBezTo>
                <a:cubicBezTo>
                  <a:pt x="11812" y="10930"/>
                  <a:pt x="10862" y="10441"/>
                  <a:pt x="9863" y="10441"/>
                </a:cubicBezTo>
                <a:cubicBezTo>
                  <a:pt x="9574" y="10441"/>
                  <a:pt x="9282" y="10481"/>
                  <a:pt x="8992" y="10566"/>
                </a:cubicBezTo>
                <a:cubicBezTo>
                  <a:pt x="7759" y="10904"/>
                  <a:pt x="6864" y="12038"/>
                  <a:pt x="6784" y="13351"/>
                </a:cubicBezTo>
                <a:cubicBezTo>
                  <a:pt x="6764" y="13590"/>
                  <a:pt x="6764" y="13848"/>
                  <a:pt x="6744" y="14087"/>
                </a:cubicBezTo>
                <a:lnTo>
                  <a:pt x="6605" y="14087"/>
                </a:lnTo>
                <a:cubicBezTo>
                  <a:pt x="6486" y="13729"/>
                  <a:pt x="6446" y="10248"/>
                  <a:pt x="6506" y="9293"/>
                </a:cubicBezTo>
                <a:cubicBezTo>
                  <a:pt x="6745" y="9241"/>
                  <a:pt x="8380" y="9211"/>
                  <a:pt x="9983" y="9211"/>
                </a:cubicBezTo>
                <a:close/>
                <a:moveTo>
                  <a:pt x="17506" y="11382"/>
                </a:moveTo>
                <a:cubicBezTo>
                  <a:pt x="17526" y="11601"/>
                  <a:pt x="17546" y="11740"/>
                  <a:pt x="17526" y="11839"/>
                </a:cubicBezTo>
                <a:cubicBezTo>
                  <a:pt x="17526" y="12098"/>
                  <a:pt x="17626" y="12277"/>
                  <a:pt x="17924" y="12337"/>
                </a:cubicBezTo>
                <a:cubicBezTo>
                  <a:pt x="18302" y="12376"/>
                  <a:pt x="18441" y="12635"/>
                  <a:pt x="18441" y="12993"/>
                </a:cubicBezTo>
                <a:lnTo>
                  <a:pt x="18441" y="13649"/>
                </a:lnTo>
                <a:cubicBezTo>
                  <a:pt x="18441" y="14545"/>
                  <a:pt x="18143" y="14982"/>
                  <a:pt x="17268" y="15241"/>
                </a:cubicBezTo>
                <a:cubicBezTo>
                  <a:pt x="17049" y="15304"/>
                  <a:pt x="16831" y="15338"/>
                  <a:pt x="16614" y="15338"/>
                </a:cubicBezTo>
                <a:cubicBezTo>
                  <a:pt x="16219" y="15338"/>
                  <a:pt x="15830" y="15226"/>
                  <a:pt x="15457" y="14982"/>
                </a:cubicBezTo>
                <a:cubicBezTo>
                  <a:pt x="15040" y="14724"/>
                  <a:pt x="14741" y="14385"/>
                  <a:pt x="14821" y="13829"/>
                </a:cubicBezTo>
                <a:cubicBezTo>
                  <a:pt x="14841" y="13530"/>
                  <a:pt x="14821" y="13192"/>
                  <a:pt x="14821" y="12874"/>
                </a:cubicBezTo>
                <a:cubicBezTo>
                  <a:pt x="14841" y="12138"/>
                  <a:pt x="15358" y="11541"/>
                  <a:pt x="16114" y="11402"/>
                </a:cubicBezTo>
                <a:cubicBezTo>
                  <a:pt x="16253" y="11382"/>
                  <a:pt x="16432" y="11382"/>
                  <a:pt x="16591" y="11382"/>
                </a:cubicBezTo>
                <a:close/>
                <a:moveTo>
                  <a:pt x="3124" y="11382"/>
                </a:moveTo>
                <a:cubicBezTo>
                  <a:pt x="4079" y="11382"/>
                  <a:pt x="4855" y="12118"/>
                  <a:pt x="4914" y="13092"/>
                </a:cubicBezTo>
                <a:lnTo>
                  <a:pt x="4914" y="13689"/>
                </a:lnTo>
                <a:cubicBezTo>
                  <a:pt x="5014" y="14167"/>
                  <a:pt x="4874" y="14624"/>
                  <a:pt x="4417" y="14903"/>
                </a:cubicBezTo>
                <a:cubicBezTo>
                  <a:pt x="4019" y="15204"/>
                  <a:pt x="3603" y="15345"/>
                  <a:pt x="3161" y="15345"/>
                </a:cubicBezTo>
                <a:cubicBezTo>
                  <a:pt x="2962" y="15345"/>
                  <a:pt x="2757" y="15316"/>
                  <a:pt x="2547" y="15261"/>
                </a:cubicBezTo>
                <a:cubicBezTo>
                  <a:pt x="2249" y="15181"/>
                  <a:pt x="2010" y="15042"/>
                  <a:pt x="1751" y="14863"/>
                </a:cubicBezTo>
                <a:cubicBezTo>
                  <a:pt x="1433" y="14664"/>
                  <a:pt x="1234" y="14346"/>
                  <a:pt x="1294" y="13908"/>
                </a:cubicBezTo>
                <a:cubicBezTo>
                  <a:pt x="1314" y="13610"/>
                  <a:pt x="1294" y="13311"/>
                  <a:pt x="1314" y="13013"/>
                </a:cubicBezTo>
                <a:cubicBezTo>
                  <a:pt x="1413" y="12078"/>
                  <a:pt x="2209" y="11382"/>
                  <a:pt x="3124" y="11382"/>
                </a:cubicBezTo>
                <a:close/>
                <a:moveTo>
                  <a:pt x="17586" y="15957"/>
                </a:moveTo>
                <a:cubicBezTo>
                  <a:pt x="17248" y="16156"/>
                  <a:pt x="16934" y="16255"/>
                  <a:pt x="16621" y="16255"/>
                </a:cubicBezTo>
                <a:cubicBezTo>
                  <a:pt x="16308" y="16255"/>
                  <a:pt x="15994" y="16156"/>
                  <a:pt x="15656" y="15957"/>
                </a:cubicBezTo>
                <a:close/>
                <a:moveTo>
                  <a:pt x="3959" y="15957"/>
                </a:moveTo>
                <a:cubicBezTo>
                  <a:pt x="3721" y="16166"/>
                  <a:pt x="3452" y="16270"/>
                  <a:pt x="3161" y="16270"/>
                </a:cubicBezTo>
                <a:cubicBezTo>
                  <a:pt x="2870" y="16270"/>
                  <a:pt x="2557" y="16166"/>
                  <a:pt x="2229" y="15957"/>
                </a:cubicBezTo>
                <a:close/>
                <a:moveTo>
                  <a:pt x="9887" y="11123"/>
                </a:moveTo>
                <a:cubicBezTo>
                  <a:pt x="11200" y="11123"/>
                  <a:pt x="12255" y="12118"/>
                  <a:pt x="12314" y="13451"/>
                </a:cubicBezTo>
                <a:cubicBezTo>
                  <a:pt x="12334" y="14366"/>
                  <a:pt x="12314" y="15261"/>
                  <a:pt x="12314" y="16255"/>
                </a:cubicBezTo>
                <a:cubicBezTo>
                  <a:pt x="10663" y="16255"/>
                  <a:pt x="9072" y="16255"/>
                  <a:pt x="7480" y="16275"/>
                </a:cubicBezTo>
                <a:cubicBezTo>
                  <a:pt x="7461" y="16096"/>
                  <a:pt x="7441" y="15957"/>
                  <a:pt x="7441" y="15818"/>
                </a:cubicBezTo>
                <a:cubicBezTo>
                  <a:pt x="7441" y="15002"/>
                  <a:pt x="7401" y="14246"/>
                  <a:pt x="7441" y="13470"/>
                </a:cubicBezTo>
                <a:cubicBezTo>
                  <a:pt x="7480" y="12118"/>
                  <a:pt x="8574" y="11123"/>
                  <a:pt x="9887" y="11123"/>
                </a:cubicBezTo>
                <a:close/>
                <a:moveTo>
                  <a:pt x="17228" y="16932"/>
                </a:moveTo>
                <a:cubicBezTo>
                  <a:pt x="17156" y="17182"/>
                  <a:pt x="17020" y="17233"/>
                  <a:pt x="16880" y="17233"/>
                </a:cubicBezTo>
                <a:cubicBezTo>
                  <a:pt x="16786" y="17233"/>
                  <a:pt x="16691" y="17210"/>
                  <a:pt x="16611" y="17210"/>
                </a:cubicBezTo>
                <a:cubicBezTo>
                  <a:pt x="16537" y="17210"/>
                  <a:pt x="16448" y="17227"/>
                  <a:pt x="16362" y="17227"/>
                </a:cubicBezTo>
                <a:cubicBezTo>
                  <a:pt x="16219" y="17227"/>
                  <a:pt x="16084" y="17180"/>
                  <a:pt x="16034" y="16932"/>
                </a:cubicBezTo>
                <a:close/>
                <a:moveTo>
                  <a:pt x="3681" y="16932"/>
                </a:moveTo>
                <a:cubicBezTo>
                  <a:pt x="3681" y="17182"/>
                  <a:pt x="3566" y="17233"/>
                  <a:pt x="3436" y="17233"/>
                </a:cubicBezTo>
                <a:cubicBezTo>
                  <a:pt x="3349" y="17233"/>
                  <a:pt x="3255" y="17210"/>
                  <a:pt x="3184" y="17210"/>
                </a:cubicBezTo>
                <a:cubicBezTo>
                  <a:pt x="3084" y="17210"/>
                  <a:pt x="2956" y="17251"/>
                  <a:pt x="2838" y="17251"/>
                </a:cubicBezTo>
                <a:cubicBezTo>
                  <a:pt x="2697" y="17251"/>
                  <a:pt x="2571" y="17192"/>
                  <a:pt x="2527" y="16932"/>
                </a:cubicBezTo>
                <a:close/>
                <a:moveTo>
                  <a:pt x="10365" y="16952"/>
                </a:moveTo>
                <a:cubicBezTo>
                  <a:pt x="10544" y="17350"/>
                  <a:pt x="10226" y="17369"/>
                  <a:pt x="9987" y="17429"/>
                </a:cubicBezTo>
                <a:cubicBezTo>
                  <a:pt x="9926" y="17448"/>
                  <a:pt x="9867" y="17458"/>
                  <a:pt x="9812" y="17458"/>
                </a:cubicBezTo>
                <a:cubicBezTo>
                  <a:pt x="9580" y="17458"/>
                  <a:pt x="9399" y="17289"/>
                  <a:pt x="9271" y="16952"/>
                </a:cubicBezTo>
                <a:close/>
                <a:moveTo>
                  <a:pt x="3126" y="17832"/>
                </a:moveTo>
                <a:cubicBezTo>
                  <a:pt x="3731" y="17832"/>
                  <a:pt x="4337" y="17837"/>
                  <a:pt x="4954" y="17847"/>
                </a:cubicBezTo>
                <a:cubicBezTo>
                  <a:pt x="5312" y="17847"/>
                  <a:pt x="5511" y="18066"/>
                  <a:pt x="5551" y="18444"/>
                </a:cubicBezTo>
                <a:cubicBezTo>
                  <a:pt x="5571" y="18623"/>
                  <a:pt x="5551" y="18802"/>
                  <a:pt x="5551" y="19001"/>
                </a:cubicBezTo>
                <a:lnTo>
                  <a:pt x="677" y="19001"/>
                </a:lnTo>
                <a:cubicBezTo>
                  <a:pt x="677" y="18802"/>
                  <a:pt x="637" y="18623"/>
                  <a:pt x="697" y="18444"/>
                </a:cubicBezTo>
                <a:cubicBezTo>
                  <a:pt x="737" y="18066"/>
                  <a:pt x="936" y="17847"/>
                  <a:pt x="1314" y="17847"/>
                </a:cubicBezTo>
                <a:cubicBezTo>
                  <a:pt x="1920" y="17837"/>
                  <a:pt x="2522" y="17832"/>
                  <a:pt x="3126" y="17832"/>
                </a:cubicBezTo>
                <a:close/>
                <a:moveTo>
                  <a:pt x="11599" y="17865"/>
                </a:moveTo>
                <a:cubicBezTo>
                  <a:pt x="12153" y="17865"/>
                  <a:pt x="12334" y="18073"/>
                  <a:pt x="12334" y="18662"/>
                </a:cubicBezTo>
                <a:cubicBezTo>
                  <a:pt x="12334" y="18762"/>
                  <a:pt x="12314" y="18841"/>
                  <a:pt x="12314" y="19001"/>
                </a:cubicBezTo>
                <a:lnTo>
                  <a:pt x="7441" y="19001"/>
                </a:lnTo>
                <a:cubicBezTo>
                  <a:pt x="7441" y="18802"/>
                  <a:pt x="7401" y="18643"/>
                  <a:pt x="7480" y="18523"/>
                </a:cubicBezTo>
                <a:cubicBezTo>
                  <a:pt x="7540" y="18125"/>
                  <a:pt x="7739" y="17907"/>
                  <a:pt x="8137" y="17907"/>
                </a:cubicBezTo>
                <a:cubicBezTo>
                  <a:pt x="8555" y="17907"/>
                  <a:pt x="8972" y="17946"/>
                  <a:pt x="9390" y="18046"/>
                </a:cubicBezTo>
                <a:cubicBezTo>
                  <a:pt x="9569" y="18095"/>
                  <a:pt x="9738" y="18120"/>
                  <a:pt x="9907" y="18120"/>
                </a:cubicBezTo>
                <a:cubicBezTo>
                  <a:pt x="10076" y="18120"/>
                  <a:pt x="10245" y="18095"/>
                  <a:pt x="10425" y="18046"/>
                </a:cubicBezTo>
                <a:cubicBezTo>
                  <a:pt x="10763" y="17926"/>
                  <a:pt x="11141" y="17867"/>
                  <a:pt x="11519" y="17867"/>
                </a:cubicBezTo>
                <a:cubicBezTo>
                  <a:pt x="11546" y="17866"/>
                  <a:pt x="11573" y="17865"/>
                  <a:pt x="11599" y="17865"/>
                </a:cubicBezTo>
                <a:close/>
                <a:moveTo>
                  <a:pt x="18043" y="17847"/>
                </a:moveTo>
                <a:cubicBezTo>
                  <a:pt x="18978" y="17847"/>
                  <a:pt x="19118" y="18006"/>
                  <a:pt x="19038" y="19001"/>
                </a:cubicBezTo>
                <a:lnTo>
                  <a:pt x="14244" y="19001"/>
                </a:lnTo>
                <a:cubicBezTo>
                  <a:pt x="14224" y="18802"/>
                  <a:pt x="14224" y="18643"/>
                  <a:pt x="14224" y="18503"/>
                </a:cubicBezTo>
                <a:cubicBezTo>
                  <a:pt x="14244" y="18046"/>
                  <a:pt x="14423" y="17867"/>
                  <a:pt x="14900" y="17847"/>
                </a:cubicBezTo>
                <a:close/>
                <a:moveTo>
                  <a:pt x="9677" y="1"/>
                </a:moveTo>
                <a:cubicBezTo>
                  <a:pt x="8352" y="1"/>
                  <a:pt x="7219" y="1034"/>
                  <a:pt x="7102" y="2350"/>
                </a:cubicBezTo>
                <a:cubicBezTo>
                  <a:pt x="7083" y="2609"/>
                  <a:pt x="7063" y="2848"/>
                  <a:pt x="7281" y="3086"/>
                </a:cubicBezTo>
                <a:cubicBezTo>
                  <a:pt x="7381" y="3146"/>
                  <a:pt x="7401" y="3345"/>
                  <a:pt x="7401" y="3504"/>
                </a:cubicBezTo>
                <a:cubicBezTo>
                  <a:pt x="7381" y="4399"/>
                  <a:pt x="7699" y="5135"/>
                  <a:pt x="8415" y="5692"/>
                </a:cubicBezTo>
                <a:cubicBezTo>
                  <a:pt x="8515" y="5772"/>
                  <a:pt x="8574" y="5911"/>
                  <a:pt x="8614" y="5971"/>
                </a:cubicBezTo>
                <a:cubicBezTo>
                  <a:pt x="8197" y="6170"/>
                  <a:pt x="7759" y="6229"/>
                  <a:pt x="7480" y="6508"/>
                </a:cubicBezTo>
                <a:cubicBezTo>
                  <a:pt x="7202" y="6806"/>
                  <a:pt x="7102" y="7264"/>
                  <a:pt x="6923" y="7622"/>
                </a:cubicBezTo>
                <a:cubicBezTo>
                  <a:pt x="6864" y="7164"/>
                  <a:pt x="6605" y="6667"/>
                  <a:pt x="7122" y="6269"/>
                </a:cubicBezTo>
                <a:cubicBezTo>
                  <a:pt x="7202" y="6190"/>
                  <a:pt x="7301" y="6110"/>
                  <a:pt x="7321" y="6031"/>
                </a:cubicBezTo>
                <a:cubicBezTo>
                  <a:pt x="7361" y="5891"/>
                  <a:pt x="7381" y="5692"/>
                  <a:pt x="7301" y="5613"/>
                </a:cubicBezTo>
                <a:cubicBezTo>
                  <a:pt x="7252" y="5573"/>
                  <a:pt x="7172" y="5553"/>
                  <a:pt x="7092" y="5553"/>
                </a:cubicBezTo>
                <a:cubicBezTo>
                  <a:pt x="7013" y="5553"/>
                  <a:pt x="6933" y="5573"/>
                  <a:pt x="6884" y="5613"/>
                </a:cubicBezTo>
                <a:cubicBezTo>
                  <a:pt x="6486" y="5931"/>
                  <a:pt x="6028" y="6289"/>
                  <a:pt x="6167" y="6926"/>
                </a:cubicBezTo>
                <a:cubicBezTo>
                  <a:pt x="6187" y="7125"/>
                  <a:pt x="6167" y="7343"/>
                  <a:pt x="6167" y="7562"/>
                </a:cubicBezTo>
                <a:cubicBezTo>
                  <a:pt x="5531" y="7781"/>
                  <a:pt x="5531" y="7781"/>
                  <a:pt x="5531" y="8378"/>
                </a:cubicBezTo>
                <a:cubicBezTo>
                  <a:pt x="5531" y="8676"/>
                  <a:pt x="5471" y="9014"/>
                  <a:pt x="5790" y="9253"/>
                </a:cubicBezTo>
                <a:cubicBezTo>
                  <a:pt x="5829" y="9293"/>
                  <a:pt x="5829" y="9412"/>
                  <a:pt x="5829" y="9512"/>
                </a:cubicBezTo>
                <a:lnTo>
                  <a:pt x="5829" y="13829"/>
                </a:lnTo>
                <a:cubicBezTo>
                  <a:pt x="5829" y="13888"/>
                  <a:pt x="5770" y="13988"/>
                  <a:pt x="5710" y="14127"/>
                </a:cubicBezTo>
                <a:cubicBezTo>
                  <a:pt x="5630" y="14047"/>
                  <a:pt x="5610" y="13988"/>
                  <a:pt x="5610" y="13968"/>
                </a:cubicBezTo>
                <a:cubicBezTo>
                  <a:pt x="5610" y="13729"/>
                  <a:pt x="5610" y="13451"/>
                  <a:pt x="5591" y="13192"/>
                </a:cubicBezTo>
                <a:cubicBezTo>
                  <a:pt x="5513" y="11767"/>
                  <a:pt x="4476" y="10744"/>
                  <a:pt x="3122" y="10744"/>
                </a:cubicBezTo>
                <a:cubicBezTo>
                  <a:pt x="3096" y="10744"/>
                  <a:pt x="3070" y="10744"/>
                  <a:pt x="3044" y="10745"/>
                </a:cubicBezTo>
                <a:cubicBezTo>
                  <a:pt x="1652" y="10765"/>
                  <a:pt x="637" y="11839"/>
                  <a:pt x="617" y="13291"/>
                </a:cubicBezTo>
                <a:lnTo>
                  <a:pt x="617" y="14047"/>
                </a:lnTo>
                <a:cubicBezTo>
                  <a:pt x="339" y="14147"/>
                  <a:pt x="21" y="14067"/>
                  <a:pt x="21" y="14425"/>
                </a:cubicBezTo>
                <a:cubicBezTo>
                  <a:pt x="1" y="14823"/>
                  <a:pt x="458" y="14644"/>
                  <a:pt x="617" y="14843"/>
                </a:cubicBezTo>
                <a:cubicBezTo>
                  <a:pt x="896" y="15679"/>
                  <a:pt x="916" y="15758"/>
                  <a:pt x="1632" y="16415"/>
                </a:cubicBezTo>
                <a:cubicBezTo>
                  <a:pt x="1891" y="16633"/>
                  <a:pt x="1851" y="16852"/>
                  <a:pt x="1791" y="17111"/>
                </a:cubicBezTo>
                <a:cubicBezTo>
                  <a:pt x="1712" y="17131"/>
                  <a:pt x="1652" y="17151"/>
                  <a:pt x="1612" y="17151"/>
                </a:cubicBezTo>
                <a:cubicBezTo>
                  <a:pt x="259" y="17250"/>
                  <a:pt x="1" y="17548"/>
                  <a:pt x="1" y="18861"/>
                </a:cubicBezTo>
                <a:lnTo>
                  <a:pt x="1" y="18921"/>
                </a:lnTo>
                <a:cubicBezTo>
                  <a:pt x="1" y="19597"/>
                  <a:pt x="41" y="19637"/>
                  <a:pt x="697" y="19637"/>
                </a:cubicBezTo>
                <a:lnTo>
                  <a:pt x="5770" y="19637"/>
                </a:lnTo>
                <a:cubicBezTo>
                  <a:pt x="6028" y="19617"/>
                  <a:pt x="6187" y="19498"/>
                  <a:pt x="6187" y="19219"/>
                </a:cubicBezTo>
                <a:cubicBezTo>
                  <a:pt x="6207" y="18921"/>
                  <a:pt x="6207" y="18603"/>
                  <a:pt x="6187" y="18265"/>
                </a:cubicBezTo>
                <a:cubicBezTo>
                  <a:pt x="6108" y="17608"/>
                  <a:pt x="5630" y="17170"/>
                  <a:pt x="4934" y="17151"/>
                </a:cubicBezTo>
                <a:cubicBezTo>
                  <a:pt x="4735" y="17151"/>
                  <a:pt x="4576" y="17131"/>
                  <a:pt x="4278" y="17131"/>
                </a:cubicBezTo>
                <a:cubicBezTo>
                  <a:pt x="4337" y="16852"/>
                  <a:pt x="4337" y="16574"/>
                  <a:pt x="4477" y="16474"/>
                </a:cubicBezTo>
                <a:cubicBezTo>
                  <a:pt x="5034" y="16037"/>
                  <a:pt x="5392" y="15460"/>
                  <a:pt x="5571" y="14763"/>
                </a:cubicBezTo>
                <a:lnTo>
                  <a:pt x="6705" y="14763"/>
                </a:lnTo>
                <a:cubicBezTo>
                  <a:pt x="6724" y="14883"/>
                  <a:pt x="6764" y="14962"/>
                  <a:pt x="6764" y="15042"/>
                </a:cubicBezTo>
                <a:cubicBezTo>
                  <a:pt x="6764" y="15480"/>
                  <a:pt x="6724" y="15957"/>
                  <a:pt x="6764" y="16415"/>
                </a:cubicBezTo>
                <a:cubicBezTo>
                  <a:pt x="6764" y="16812"/>
                  <a:pt x="6824" y="16852"/>
                  <a:pt x="7202" y="16872"/>
                </a:cubicBezTo>
                <a:cubicBezTo>
                  <a:pt x="7441" y="16872"/>
                  <a:pt x="7662" y="16863"/>
                  <a:pt x="7883" y="16863"/>
                </a:cubicBezTo>
                <a:cubicBezTo>
                  <a:pt x="7993" y="16863"/>
                  <a:pt x="8104" y="16865"/>
                  <a:pt x="8216" y="16872"/>
                </a:cubicBezTo>
                <a:cubicBezTo>
                  <a:pt x="8356" y="16912"/>
                  <a:pt x="8475" y="16952"/>
                  <a:pt x="8594" y="16972"/>
                </a:cubicBezTo>
                <a:cubicBezTo>
                  <a:pt x="8555" y="17051"/>
                  <a:pt x="8555" y="17131"/>
                  <a:pt x="8515" y="17131"/>
                </a:cubicBezTo>
                <a:cubicBezTo>
                  <a:pt x="8316" y="17151"/>
                  <a:pt x="8117" y="17151"/>
                  <a:pt x="7918" y="17170"/>
                </a:cubicBezTo>
                <a:cubicBezTo>
                  <a:pt x="7262" y="17230"/>
                  <a:pt x="6804" y="17668"/>
                  <a:pt x="6764" y="18324"/>
                </a:cubicBezTo>
                <a:lnTo>
                  <a:pt x="6764" y="19040"/>
                </a:lnTo>
                <a:cubicBezTo>
                  <a:pt x="6764" y="19637"/>
                  <a:pt x="6804" y="19697"/>
                  <a:pt x="7401" y="19697"/>
                </a:cubicBezTo>
                <a:lnTo>
                  <a:pt x="10683" y="19697"/>
                </a:lnTo>
                <a:cubicBezTo>
                  <a:pt x="11081" y="19697"/>
                  <a:pt x="11470" y="19706"/>
                  <a:pt x="11856" y="19706"/>
                </a:cubicBezTo>
                <a:cubicBezTo>
                  <a:pt x="12049" y="19706"/>
                  <a:pt x="12241" y="19703"/>
                  <a:pt x="12434" y="19697"/>
                </a:cubicBezTo>
                <a:cubicBezTo>
                  <a:pt x="12851" y="19697"/>
                  <a:pt x="12891" y="19597"/>
                  <a:pt x="12931" y="19200"/>
                </a:cubicBezTo>
                <a:cubicBezTo>
                  <a:pt x="12951" y="18901"/>
                  <a:pt x="12931" y="18603"/>
                  <a:pt x="12931" y="18304"/>
                </a:cubicBezTo>
                <a:cubicBezTo>
                  <a:pt x="12931" y="17946"/>
                  <a:pt x="12752" y="17708"/>
                  <a:pt x="12493" y="17469"/>
                </a:cubicBezTo>
                <a:cubicBezTo>
                  <a:pt x="12235" y="17250"/>
                  <a:pt x="11936" y="17170"/>
                  <a:pt x="11598" y="17170"/>
                </a:cubicBezTo>
                <a:cubicBezTo>
                  <a:pt x="11537" y="17170"/>
                  <a:pt x="11464" y="17185"/>
                  <a:pt x="11391" y="17185"/>
                </a:cubicBezTo>
                <a:cubicBezTo>
                  <a:pt x="11273" y="17185"/>
                  <a:pt x="11154" y="17148"/>
                  <a:pt x="11081" y="16952"/>
                </a:cubicBezTo>
                <a:cubicBezTo>
                  <a:pt x="11260" y="16932"/>
                  <a:pt x="11399" y="16872"/>
                  <a:pt x="11558" y="16872"/>
                </a:cubicBezTo>
                <a:lnTo>
                  <a:pt x="12493" y="16872"/>
                </a:lnTo>
                <a:cubicBezTo>
                  <a:pt x="12752" y="16872"/>
                  <a:pt x="12891" y="16753"/>
                  <a:pt x="12891" y="16474"/>
                </a:cubicBezTo>
                <a:lnTo>
                  <a:pt x="12891" y="15539"/>
                </a:lnTo>
                <a:cubicBezTo>
                  <a:pt x="12891" y="15281"/>
                  <a:pt x="12931" y="15042"/>
                  <a:pt x="12931" y="14783"/>
                </a:cubicBezTo>
                <a:lnTo>
                  <a:pt x="14125" y="14783"/>
                </a:lnTo>
                <a:cubicBezTo>
                  <a:pt x="14264" y="15499"/>
                  <a:pt x="14622" y="16056"/>
                  <a:pt x="15159" y="16454"/>
                </a:cubicBezTo>
                <a:cubicBezTo>
                  <a:pt x="15437" y="16653"/>
                  <a:pt x="15358" y="16912"/>
                  <a:pt x="15278" y="17170"/>
                </a:cubicBezTo>
                <a:cubicBezTo>
                  <a:pt x="15079" y="17170"/>
                  <a:pt x="14920" y="17210"/>
                  <a:pt x="14741" y="17210"/>
                </a:cubicBezTo>
                <a:cubicBezTo>
                  <a:pt x="13985" y="17250"/>
                  <a:pt x="13528" y="17708"/>
                  <a:pt x="13468" y="18444"/>
                </a:cubicBezTo>
                <a:lnTo>
                  <a:pt x="13468" y="18981"/>
                </a:lnTo>
                <a:cubicBezTo>
                  <a:pt x="13488" y="19657"/>
                  <a:pt x="13548" y="19717"/>
                  <a:pt x="14184" y="19717"/>
                </a:cubicBezTo>
                <a:lnTo>
                  <a:pt x="19257" y="19717"/>
                </a:lnTo>
                <a:cubicBezTo>
                  <a:pt x="19535" y="19717"/>
                  <a:pt x="19695" y="19577"/>
                  <a:pt x="19695" y="19319"/>
                </a:cubicBezTo>
                <a:cubicBezTo>
                  <a:pt x="19695" y="18961"/>
                  <a:pt x="19714" y="18623"/>
                  <a:pt x="19675" y="18304"/>
                </a:cubicBezTo>
                <a:cubicBezTo>
                  <a:pt x="19595" y="17708"/>
                  <a:pt x="19118" y="17270"/>
                  <a:pt x="18501" y="17230"/>
                </a:cubicBezTo>
                <a:lnTo>
                  <a:pt x="17904" y="17230"/>
                </a:lnTo>
                <a:cubicBezTo>
                  <a:pt x="17825" y="16932"/>
                  <a:pt x="17745" y="16673"/>
                  <a:pt x="17964" y="16494"/>
                </a:cubicBezTo>
                <a:cubicBezTo>
                  <a:pt x="18541" y="16076"/>
                  <a:pt x="18859" y="15499"/>
                  <a:pt x="19038" y="14863"/>
                </a:cubicBezTo>
                <a:cubicBezTo>
                  <a:pt x="19237" y="14704"/>
                  <a:pt x="19635" y="14843"/>
                  <a:pt x="19635" y="14465"/>
                </a:cubicBezTo>
                <a:cubicBezTo>
                  <a:pt x="19635" y="14067"/>
                  <a:pt x="19257" y="14187"/>
                  <a:pt x="19038" y="14067"/>
                </a:cubicBezTo>
                <a:cubicBezTo>
                  <a:pt x="18998" y="13152"/>
                  <a:pt x="19317" y="12098"/>
                  <a:pt x="18123" y="11680"/>
                </a:cubicBezTo>
                <a:cubicBezTo>
                  <a:pt x="18103" y="11541"/>
                  <a:pt x="18103" y="11441"/>
                  <a:pt x="18103" y="11322"/>
                </a:cubicBezTo>
                <a:cubicBezTo>
                  <a:pt x="18063" y="10785"/>
                  <a:pt x="18043" y="10765"/>
                  <a:pt x="17526" y="10765"/>
                </a:cubicBezTo>
                <a:lnTo>
                  <a:pt x="16273" y="10765"/>
                </a:lnTo>
                <a:cubicBezTo>
                  <a:pt x="15020" y="10805"/>
                  <a:pt x="14164" y="11620"/>
                  <a:pt x="14085" y="12894"/>
                </a:cubicBezTo>
                <a:cubicBezTo>
                  <a:pt x="14065" y="13192"/>
                  <a:pt x="14085" y="13510"/>
                  <a:pt x="14065" y="13848"/>
                </a:cubicBezTo>
                <a:cubicBezTo>
                  <a:pt x="14065" y="13948"/>
                  <a:pt x="13985" y="14008"/>
                  <a:pt x="13886" y="14246"/>
                </a:cubicBezTo>
                <a:cubicBezTo>
                  <a:pt x="13846" y="13988"/>
                  <a:pt x="13826" y="13868"/>
                  <a:pt x="13826" y="13769"/>
                </a:cubicBezTo>
                <a:lnTo>
                  <a:pt x="13826" y="9631"/>
                </a:lnTo>
                <a:cubicBezTo>
                  <a:pt x="13826" y="9452"/>
                  <a:pt x="13965" y="9293"/>
                  <a:pt x="14025" y="9114"/>
                </a:cubicBezTo>
                <a:cubicBezTo>
                  <a:pt x="14144" y="8776"/>
                  <a:pt x="14164" y="8338"/>
                  <a:pt x="14125" y="7980"/>
                </a:cubicBezTo>
                <a:cubicBezTo>
                  <a:pt x="14125" y="7821"/>
                  <a:pt x="13806" y="7702"/>
                  <a:pt x="13548" y="7503"/>
                </a:cubicBezTo>
                <a:cubicBezTo>
                  <a:pt x="13548" y="7324"/>
                  <a:pt x="13528" y="7085"/>
                  <a:pt x="13548" y="6826"/>
                </a:cubicBezTo>
                <a:cubicBezTo>
                  <a:pt x="13647" y="6190"/>
                  <a:pt x="13150" y="5911"/>
                  <a:pt x="12772" y="5593"/>
                </a:cubicBezTo>
                <a:cubicBezTo>
                  <a:pt x="12751" y="5572"/>
                  <a:pt x="12713" y="5563"/>
                  <a:pt x="12669" y="5563"/>
                </a:cubicBezTo>
                <a:cubicBezTo>
                  <a:pt x="12586" y="5563"/>
                  <a:pt x="12479" y="5594"/>
                  <a:pt x="12414" y="5633"/>
                </a:cubicBezTo>
                <a:cubicBezTo>
                  <a:pt x="12255" y="5732"/>
                  <a:pt x="12255" y="5911"/>
                  <a:pt x="12374" y="6070"/>
                </a:cubicBezTo>
                <a:cubicBezTo>
                  <a:pt x="12434" y="6130"/>
                  <a:pt x="12513" y="6210"/>
                  <a:pt x="12573" y="6289"/>
                </a:cubicBezTo>
                <a:cubicBezTo>
                  <a:pt x="12951" y="6687"/>
                  <a:pt x="13011" y="7065"/>
                  <a:pt x="12772" y="7662"/>
                </a:cubicBezTo>
                <a:cubicBezTo>
                  <a:pt x="12633" y="7284"/>
                  <a:pt x="12533" y="6886"/>
                  <a:pt x="12314" y="6568"/>
                </a:cubicBezTo>
                <a:cubicBezTo>
                  <a:pt x="12056" y="6130"/>
                  <a:pt x="11578" y="6130"/>
                  <a:pt x="11161" y="6090"/>
                </a:cubicBezTo>
                <a:cubicBezTo>
                  <a:pt x="11061" y="5792"/>
                  <a:pt x="11320" y="5712"/>
                  <a:pt x="11459" y="5593"/>
                </a:cubicBezTo>
                <a:cubicBezTo>
                  <a:pt x="12036" y="5096"/>
                  <a:pt x="12354" y="4499"/>
                  <a:pt x="12354" y="3723"/>
                </a:cubicBezTo>
                <a:cubicBezTo>
                  <a:pt x="12354" y="3325"/>
                  <a:pt x="12374" y="2907"/>
                  <a:pt x="12354" y="2490"/>
                </a:cubicBezTo>
                <a:cubicBezTo>
                  <a:pt x="12275" y="1097"/>
                  <a:pt x="11180" y="23"/>
                  <a:pt x="9788" y="3"/>
                </a:cubicBezTo>
                <a:cubicBezTo>
                  <a:pt x="9751" y="1"/>
                  <a:pt x="9714" y="1"/>
                  <a:pt x="96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4680213" y="2402575"/>
            <a:ext cx="1800225" cy="2349450"/>
            <a:chOff x="4520750" y="828675"/>
            <a:chExt cx="1800225" cy="2349450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20750" y="828675"/>
              <a:ext cx="1800225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5"/>
            <p:cNvSpPr txBox="1"/>
            <p:nvPr/>
          </p:nvSpPr>
          <p:spPr>
            <a:xfrm>
              <a:off x="4540813" y="2829525"/>
              <a:ext cx="176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Guilherme Rezende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4" name="Google Shape;144;p15"/>
          <p:cNvGrpSpPr/>
          <p:nvPr/>
        </p:nvGrpSpPr>
        <p:grpSpPr>
          <a:xfrm>
            <a:off x="2474000" y="2402600"/>
            <a:ext cx="1800225" cy="2348825"/>
            <a:chOff x="2525525" y="828675"/>
            <a:chExt cx="1800225" cy="23488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5525" y="828675"/>
              <a:ext cx="1800225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5"/>
            <p:cNvSpPr txBox="1"/>
            <p:nvPr/>
          </p:nvSpPr>
          <p:spPr>
            <a:xfrm>
              <a:off x="2624338" y="2828900"/>
              <a:ext cx="1602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Brunna Brito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7" name="Google Shape;147;p15"/>
          <p:cNvGrpSpPr/>
          <p:nvPr/>
        </p:nvGrpSpPr>
        <p:grpSpPr>
          <a:xfrm>
            <a:off x="267700" y="2402900"/>
            <a:ext cx="1800300" cy="2348825"/>
            <a:chOff x="489600" y="828675"/>
            <a:chExt cx="1800300" cy="2348825"/>
          </a:xfrm>
        </p:grpSpPr>
        <p:pic>
          <p:nvPicPr>
            <p:cNvPr id="148" name="Google Shape;14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9638" y="828675"/>
              <a:ext cx="1800225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5"/>
            <p:cNvSpPr txBox="1"/>
            <p:nvPr/>
          </p:nvSpPr>
          <p:spPr>
            <a:xfrm>
              <a:off x="489600" y="2828900"/>
              <a:ext cx="180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Bruno Mendes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0" name="Google Shape;150;p15"/>
          <p:cNvGrpSpPr/>
          <p:nvPr/>
        </p:nvGrpSpPr>
        <p:grpSpPr>
          <a:xfrm>
            <a:off x="6886462" y="2402900"/>
            <a:ext cx="1800225" cy="2348825"/>
            <a:chOff x="6515974" y="828675"/>
            <a:chExt cx="1800225" cy="2348825"/>
          </a:xfrm>
        </p:grpSpPr>
        <p:pic>
          <p:nvPicPr>
            <p:cNvPr id="151" name="Google Shape;151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15974" y="828675"/>
              <a:ext cx="1800225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5"/>
            <p:cNvSpPr txBox="1"/>
            <p:nvPr/>
          </p:nvSpPr>
          <p:spPr>
            <a:xfrm>
              <a:off x="6536037" y="2828900"/>
              <a:ext cx="176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Márcio Estevam da Silva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Desenvolvimento e ferramentas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4837100" y="2712728"/>
            <a:ext cx="1375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Conferências</a:t>
            </a:r>
            <a:endParaRPr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691432" y="2712726"/>
            <a:ext cx="1375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Desenvolvimento das análises</a:t>
            </a:r>
            <a:endParaRPr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448975" y="2712725"/>
            <a:ext cx="1375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Reunião de alinhamento</a:t>
            </a:r>
            <a:endParaRPr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6982768" y="2712725"/>
            <a:ext cx="1375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Apresentação</a:t>
            </a:r>
            <a:endParaRPr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998350" y="2043414"/>
            <a:ext cx="7033800" cy="669312"/>
            <a:chOff x="998400" y="2343164"/>
            <a:chExt cx="7033800" cy="669312"/>
          </a:xfrm>
        </p:grpSpPr>
        <p:cxnSp>
          <p:nvCxnSpPr>
            <p:cNvPr id="163" name="Google Shape;163;p16"/>
            <p:cNvCxnSpPr/>
            <p:nvPr/>
          </p:nvCxnSpPr>
          <p:spPr>
            <a:xfrm rot="10800000">
              <a:off x="998400" y="2385475"/>
              <a:ext cx="7033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164" name="Google Shape;164;p16"/>
            <p:cNvCxnSpPr>
              <a:endCxn id="160" idx="0"/>
            </p:cNvCxnSpPr>
            <p:nvPr/>
          </p:nvCxnSpPr>
          <p:spPr>
            <a:xfrm>
              <a:off x="1136775" y="2343175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5" name="Google Shape;165;p16"/>
            <p:cNvCxnSpPr>
              <a:endCxn id="159" idx="0"/>
            </p:cNvCxnSpPr>
            <p:nvPr/>
          </p:nvCxnSpPr>
          <p:spPr>
            <a:xfrm>
              <a:off x="3379232" y="2343176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6" name="Google Shape;166;p16"/>
            <p:cNvCxnSpPr/>
            <p:nvPr/>
          </p:nvCxnSpPr>
          <p:spPr>
            <a:xfrm>
              <a:off x="5523704" y="234316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7670579" y="234316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168" name="Google Shape;168;p16"/>
          <p:cNvSpPr/>
          <p:nvPr/>
        </p:nvSpPr>
        <p:spPr>
          <a:xfrm>
            <a:off x="3148296" y="935386"/>
            <a:ext cx="461745" cy="829914"/>
          </a:xfrm>
          <a:custGeom>
            <a:rect b="b" l="l" r="r" t="t"/>
            <a:pathLst>
              <a:path extrusionOk="0" h="13259" w="7377">
                <a:moveTo>
                  <a:pt x="4091" y="1473"/>
                </a:moveTo>
                <a:lnTo>
                  <a:pt x="4091" y="1473"/>
                </a:lnTo>
                <a:cubicBezTo>
                  <a:pt x="4129" y="1537"/>
                  <a:pt x="4168" y="1588"/>
                  <a:pt x="4244" y="1678"/>
                </a:cubicBezTo>
                <a:cubicBezTo>
                  <a:pt x="4027" y="1652"/>
                  <a:pt x="4027" y="1652"/>
                  <a:pt x="4091" y="1473"/>
                </a:cubicBezTo>
                <a:close/>
                <a:moveTo>
                  <a:pt x="6545" y="962"/>
                </a:moveTo>
                <a:cubicBezTo>
                  <a:pt x="6174" y="2048"/>
                  <a:pt x="5842" y="3071"/>
                  <a:pt x="5471" y="4093"/>
                </a:cubicBezTo>
                <a:cubicBezTo>
                  <a:pt x="5024" y="4132"/>
                  <a:pt x="4615" y="4170"/>
                  <a:pt x="4116" y="4221"/>
                </a:cubicBezTo>
                <a:cubicBezTo>
                  <a:pt x="4257" y="3774"/>
                  <a:pt x="4385" y="3390"/>
                  <a:pt x="4513" y="2994"/>
                </a:cubicBezTo>
                <a:cubicBezTo>
                  <a:pt x="4615" y="2700"/>
                  <a:pt x="4704" y="2419"/>
                  <a:pt x="4819" y="2125"/>
                </a:cubicBezTo>
                <a:cubicBezTo>
                  <a:pt x="4896" y="1920"/>
                  <a:pt x="4883" y="1741"/>
                  <a:pt x="4730" y="1562"/>
                </a:cubicBezTo>
                <a:cubicBezTo>
                  <a:pt x="4628" y="1460"/>
                  <a:pt x="4551" y="1332"/>
                  <a:pt x="4423" y="1153"/>
                </a:cubicBezTo>
                <a:cubicBezTo>
                  <a:pt x="5139" y="1090"/>
                  <a:pt x="5791" y="1026"/>
                  <a:pt x="6545" y="962"/>
                </a:cubicBezTo>
                <a:close/>
                <a:moveTo>
                  <a:pt x="4272" y="2135"/>
                </a:moveTo>
                <a:cubicBezTo>
                  <a:pt x="4300" y="2135"/>
                  <a:pt x="4315" y="2165"/>
                  <a:pt x="4359" y="2176"/>
                </a:cubicBezTo>
                <a:cubicBezTo>
                  <a:pt x="4308" y="2368"/>
                  <a:pt x="4244" y="2560"/>
                  <a:pt x="4180" y="2751"/>
                </a:cubicBezTo>
                <a:cubicBezTo>
                  <a:pt x="3925" y="3480"/>
                  <a:pt x="3682" y="4221"/>
                  <a:pt x="3426" y="4950"/>
                </a:cubicBezTo>
                <a:cubicBezTo>
                  <a:pt x="3324" y="5257"/>
                  <a:pt x="3324" y="5257"/>
                  <a:pt x="3004" y="5270"/>
                </a:cubicBezTo>
                <a:cubicBezTo>
                  <a:pt x="2467" y="5308"/>
                  <a:pt x="1956" y="5333"/>
                  <a:pt x="1432" y="5372"/>
                </a:cubicBezTo>
                <a:lnTo>
                  <a:pt x="1125" y="5372"/>
                </a:lnTo>
                <a:cubicBezTo>
                  <a:pt x="1253" y="4976"/>
                  <a:pt x="1368" y="4618"/>
                  <a:pt x="1509" y="4272"/>
                </a:cubicBezTo>
                <a:cubicBezTo>
                  <a:pt x="1700" y="3672"/>
                  <a:pt x="1918" y="3084"/>
                  <a:pt x="2109" y="2496"/>
                </a:cubicBezTo>
                <a:cubicBezTo>
                  <a:pt x="2135" y="2381"/>
                  <a:pt x="2186" y="2266"/>
                  <a:pt x="2340" y="2253"/>
                </a:cubicBezTo>
                <a:cubicBezTo>
                  <a:pt x="2979" y="2227"/>
                  <a:pt x="3618" y="2176"/>
                  <a:pt x="4257" y="2138"/>
                </a:cubicBezTo>
                <a:cubicBezTo>
                  <a:pt x="4262" y="2136"/>
                  <a:pt x="4267" y="2135"/>
                  <a:pt x="4272" y="2135"/>
                </a:cubicBezTo>
                <a:close/>
                <a:moveTo>
                  <a:pt x="7034" y="1"/>
                </a:moveTo>
                <a:cubicBezTo>
                  <a:pt x="6941" y="1"/>
                  <a:pt x="6870" y="75"/>
                  <a:pt x="6839" y="156"/>
                </a:cubicBezTo>
                <a:cubicBezTo>
                  <a:pt x="6775" y="284"/>
                  <a:pt x="6724" y="438"/>
                  <a:pt x="6660" y="578"/>
                </a:cubicBezTo>
                <a:cubicBezTo>
                  <a:pt x="5919" y="642"/>
                  <a:pt x="5216" y="706"/>
                  <a:pt x="4500" y="757"/>
                </a:cubicBezTo>
                <a:cubicBezTo>
                  <a:pt x="3810" y="796"/>
                  <a:pt x="3810" y="783"/>
                  <a:pt x="3592" y="1422"/>
                </a:cubicBezTo>
                <a:cubicBezTo>
                  <a:pt x="3580" y="1435"/>
                  <a:pt x="3554" y="1460"/>
                  <a:pt x="3554" y="1486"/>
                </a:cubicBezTo>
                <a:cubicBezTo>
                  <a:pt x="3528" y="1741"/>
                  <a:pt x="3349" y="1805"/>
                  <a:pt x="3132" y="1805"/>
                </a:cubicBezTo>
                <a:cubicBezTo>
                  <a:pt x="2813" y="1805"/>
                  <a:pt x="2493" y="1856"/>
                  <a:pt x="2173" y="1856"/>
                </a:cubicBezTo>
                <a:cubicBezTo>
                  <a:pt x="1892" y="1856"/>
                  <a:pt x="1764" y="1984"/>
                  <a:pt x="1688" y="2240"/>
                </a:cubicBezTo>
                <a:cubicBezTo>
                  <a:pt x="1419" y="3058"/>
                  <a:pt x="1125" y="3889"/>
                  <a:pt x="857" y="4694"/>
                </a:cubicBezTo>
                <a:cubicBezTo>
                  <a:pt x="767" y="4976"/>
                  <a:pt x="652" y="5244"/>
                  <a:pt x="576" y="5525"/>
                </a:cubicBezTo>
                <a:cubicBezTo>
                  <a:pt x="491" y="5791"/>
                  <a:pt x="578" y="5897"/>
                  <a:pt x="825" y="5897"/>
                </a:cubicBezTo>
                <a:cubicBezTo>
                  <a:pt x="839" y="5897"/>
                  <a:pt x="854" y="5897"/>
                  <a:pt x="870" y="5896"/>
                </a:cubicBezTo>
                <a:cubicBezTo>
                  <a:pt x="1061" y="5896"/>
                  <a:pt x="1253" y="5883"/>
                  <a:pt x="1445" y="5870"/>
                </a:cubicBezTo>
                <a:cubicBezTo>
                  <a:pt x="2046" y="5819"/>
                  <a:pt x="2621" y="5781"/>
                  <a:pt x="3209" y="5755"/>
                </a:cubicBezTo>
                <a:cubicBezTo>
                  <a:pt x="3477" y="5742"/>
                  <a:pt x="3656" y="5627"/>
                  <a:pt x="3720" y="5333"/>
                </a:cubicBezTo>
                <a:cubicBezTo>
                  <a:pt x="3771" y="5129"/>
                  <a:pt x="3861" y="4937"/>
                  <a:pt x="3937" y="4720"/>
                </a:cubicBezTo>
                <a:cubicBezTo>
                  <a:pt x="4385" y="4682"/>
                  <a:pt x="4819" y="4656"/>
                  <a:pt x="5305" y="4605"/>
                </a:cubicBezTo>
                <a:lnTo>
                  <a:pt x="5305" y="4605"/>
                </a:lnTo>
                <a:cubicBezTo>
                  <a:pt x="5024" y="5423"/>
                  <a:pt x="4768" y="6164"/>
                  <a:pt x="4513" y="6931"/>
                </a:cubicBezTo>
                <a:cubicBezTo>
                  <a:pt x="4236" y="6788"/>
                  <a:pt x="4049" y="6713"/>
                  <a:pt x="3884" y="6713"/>
                </a:cubicBezTo>
                <a:cubicBezTo>
                  <a:pt x="3668" y="6713"/>
                  <a:pt x="3492" y="6842"/>
                  <a:pt x="3209" y="7110"/>
                </a:cubicBezTo>
                <a:cubicBezTo>
                  <a:pt x="2876" y="7443"/>
                  <a:pt x="2557" y="7788"/>
                  <a:pt x="2212" y="8120"/>
                </a:cubicBezTo>
                <a:cubicBezTo>
                  <a:pt x="1828" y="8504"/>
                  <a:pt x="1637" y="8951"/>
                  <a:pt x="1624" y="9488"/>
                </a:cubicBezTo>
                <a:cubicBezTo>
                  <a:pt x="1611" y="9871"/>
                  <a:pt x="1470" y="10217"/>
                  <a:pt x="1189" y="10485"/>
                </a:cubicBezTo>
                <a:lnTo>
                  <a:pt x="218" y="11456"/>
                </a:lnTo>
                <a:cubicBezTo>
                  <a:pt x="154" y="11533"/>
                  <a:pt x="64" y="11597"/>
                  <a:pt x="26" y="11699"/>
                </a:cubicBezTo>
                <a:cubicBezTo>
                  <a:pt x="0" y="11763"/>
                  <a:pt x="13" y="11891"/>
                  <a:pt x="64" y="11942"/>
                </a:cubicBezTo>
                <a:cubicBezTo>
                  <a:pt x="89" y="11967"/>
                  <a:pt x="149" y="11975"/>
                  <a:pt x="206" y="11975"/>
                </a:cubicBezTo>
                <a:cubicBezTo>
                  <a:pt x="239" y="11975"/>
                  <a:pt x="271" y="11972"/>
                  <a:pt x="294" y="11968"/>
                </a:cubicBezTo>
                <a:cubicBezTo>
                  <a:pt x="384" y="11942"/>
                  <a:pt x="448" y="11853"/>
                  <a:pt x="512" y="11789"/>
                </a:cubicBezTo>
                <a:cubicBezTo>
                  <a:pt x="793" y="11508"/>
                  <a:pt x="1049" y="11201"/>
                  <a:pt x="1355" y="10945"/>
                </a:cubicBezTo>
                <a:cubicBezTo>
                  <a:pt x="1815" y="10549"/>
                  <a:pt x="2058" y="10050"/>
                  <a:pt x="2071" y="9450"/>
                </a:cubicBezTo>
                <a:cubicBezTo>
                  <a:pt x="2084" y="9015"/>
                  <a:pt x="2276" y="8683"/>
                  <a:pt x="2582" y="8376"/>
                </a:cubicBezTo>
                <a:lnTo>
                  <a:pt x="3592" y="7366"/>
                </a:lnTo>
                <a:cubicBezTo>
                  <a:pt x="3643" y="7315"/>
                  <a:pt x="3682" y="7276"/>
                  <a:pt x="3733" y="7238"/>
                </a:cubicBezTo>
                <a:cubicBezTo>
                  <a:pt x="3814" y="7182"/>
                  <a:pt x="3889" y="7153"/>
                  <a:pt x="3957" y="7153"/>
                </a:cubicBezTo>
                <a:cubicBezTo>
                  <a:pt x="4030" y="7153"/>
                  <a:pt x="4096" y="7185"/>
                  <a:pt x="4155" y="7251"/>
                </a:cubicBezTo>
                <a:cubicBezTo>
                  <a:pt x="4257" y="7379"/>
                  <a:pt x="4257" y="7507"/>
                  <a:pt x="4168" y="7634"/>
                </a:cubicBezTo>
                <a:cubicBezTo>
                  <a:pt x="4104" y="7724"/>
                  <a:pt x="4040" y="7788"/>
                  <a:pt x="3963" y="7864"/>
                </a:cubicBezTo>
                <a:lnTo>
                  <a:pt x="3260" y="8568"/>
                </a:lnTo>
                <a:cubicBezTo>
                  <a:pt x="3158" y="8657"/>
                  <a:pt x="3094" y="8772"/>
                  <a:pt x="3209" y="8900"/>
                </a:cubicBezTo>
                <a:cubicBezTo>
                  <a:pt x="3263" y="8954"/>
                  <a:pt x="3316" y="8976"/>
                  <a:pt x="3369" y="8976"/>
                </a:cubicBezTo>
                <a:cubicBezTo>
                  <a:pt x="3442" y="8976"/>
                  <a:pt x="3513" y="8934"/>
                  <a:pt x="3580" y="8874"/>
                </a:cubicBezTo>
                <a:lnTo>
                  <a:pt x="3733" y="8708"/>
                </a:lnTo>
                <a:cubicBezTo>
                  <a:pt x="4168" y="8261"/>
                  <a:pt x="4602" y="7826"/>
                  <a:pt x="5024" y="7404"/>
                </a:cubicBezTo>
                <a:cubicBezTo>
                  <a:pt x="5088" y="7315"/>
                  <a:pt x="5177" y="7251"/>
                  <a:pt x="5254" y="7187"/>
                </a:cubicBezTo>
                <a:cubicBezTo>
                  <a:pt x="5314" y="7141"/>
                  <a:pt x="5376" y="7115"/>
                  <a:pt x="5437" y="7115"/>
                </a:cubicBezTo>
                <a:cubicBezTo>
                  <a:pt x="5494" y="7115"/>
                  <a:pt x="5550" y="7138"/>
                  <a:pt x="5599" y="7187"/>
                </a:cubicBezTo>
                <a:cubicBezTo>
                  <a:pt x="5714" y="7302"/>
                  <a:pt x="5701" y="7430"/>
                  <a:pt x="5625" y="7545"/>
                </a:cubicBezTo>
                <a:cubicBezTo>
                  <a:pt x="5574" y="7609"/>
                  <a:pt x="5510" y="7673"/>
                  <a:pt x="5459" y="7724"/>
                </a:cubicBezTo>
                <a:lnTo>
                  <a:pt x="4871" y="8312"/>
                </a:lnTo>
                <a:cubicBezTo>
                  <a:pt x="4564" y="8593"/>
                  <a:pt x="4513" y="8708"/>
                  <a:pt x="4628" y="8836"/>
                </a:cubicBezTo>
                <a:cubicBezTo>
                  <a:pt x="4667" y="8879"/>
                  <a:pt x="4708" y="8902"/>
                  <a:pt x="4755" y="8902"/>
                </a:cubicBezTo>
                <a:cubicBezTo>
                  <a:pt x="4848" y="8902"/>
                  <a:pt x="4966" y="8817"/>
                  <a:pt x="5152" y="8631"/>
                </a:cubicBezTo>
                <a:lnTo>
                  <a:pt x="5395" y="8389"/>
                </a:lnTo>
                <a:cubicBezTo>
                  <a:pt x="5462" y="8336"/>
                  <a:pt x="5535" y="8296"/>
                  <a:pt x="5609" y="8296"/>
                </a:cubicBezTo>
                <a:cubicBezTo>
                  <a:pt x="5660" y="8296"/>
                  <a:pt x="5713" y="8316"/>
                  <a:pt x="5765" y="8363"/>
                </a:cubicBezTo>
                <a:cubicBezTo>
                  <a:pt x="5880" y="8452"/>
                  <a:pt x="5880" y="8593"/>
                  <a:pt x="5753" y="8759"/>
                </a:cubicBezTo>
                <a:cubicBezTo>
                  <a:pt x="5650" y="8887"/>
                  <a:pt x="5535" y="8977"/>
                  <a:pt x="5433" y="9092"/>
                </a:cubicBezTo>
                <a:cubicBezTo>
                  <a:pt x="5344" y="9168"/>
                  <a:pt x="5305" y="9283"/>
                  <a:pt x="5395" y="9398"/>
                </a:cubicBezTo>
                <a:cubicBezTo>
                  <a:pt x="5452" y="9462"/>
                  <a:pt x="5510" y="9491"/>
                  <a:pt x="5566" y="9491"/>
                </a:cubicBezTo>
                <a:cubicBezTo>
                  <a:pt x="5622" y="9491"/>
                  <a:pt x="5676" y="9462"/>
                  <a:pt x="5727" y="9411"/>
                </a:cubicBezTo>
                <a:cubicBezTo>
                  <a:pt x="5842" y="9334"/>
                  <a:pt x="5919" y="9232"/>
                  <a:pt x="6021" y="9156"/>
                </a:cubicBezTo>
                <a:cubicBezTo>
                  <a:pt x="6075" y="9120"/>
                  <a:pt x="6134" y="9098"/>
                  <a:pt x="6190" y="9098"/>
                </a:cubicBezTo>
                <a:cubicBezTo>
                  <a:pt x="6254" y="9098"/>
                  <a:pt x="6313" y="9126"/>
                  <a:pt x="6353" y="9194"/>
                </a:cubicBezTo>
                <a:cubicBezTo>
                  <a:pt x="6405" y="9271"/>
                  <a:pt x="6392" y="9411"/>
                  <a:pt x="6366" y="9513"/>
                </a:cubicBezTo>
                <a:cubicBezTo>
                  <a:pt x="6353" y="9552"/>
                  <a:pt x="6289" y="9603"/>
                  <a:pt x="6238" y="9654"/>
                </a:cubicBezTo>
                <a:cubicBezTo>
                  <a:pt x="6162" y="9744"/>
                  <a:pt x="6085" y="9833"/>
                  <a:pt x="6008" y="9910"/>
                </a:cubicBezTo>
                <a:cubicBezTo>
                  <a:pt x="5906" y="9999"/>
                  <a:pt x="5855" y="10127"/>
                  <a:pt x="5957" y="10242"/>
                </a:cubicBezTo>
                <a:cubicBezTo>
                  <a:pt x="5996" y="10293"/>
                  <a:pt x="6043" y="10314"/>
                  <a:pt x="6093" y="10314"/>
                </a:cubicBezTo>
                <a:cubicBezTo>
                  <a:pt x="6156" y="10314"/>
                  <a:pt x="6225" y="10279"/>
                  <a:pt x="6289" y="10229"/>
                </a:cubicBezTo>
                <a:cubicBezTo>
                  <a:pt x="6353" y="10178"/>
                  <a:pt x="6417" y="10114"/>
                  <a:pt x="6481" y="10101"/>
                </a:cubicBezTo>
                <a:cubicBezTo>
                  <a:pt x="6509" y="10097"/>
                  <a:pt x="6543" y="10094"/>
                  <a:pt x="6576" y="10094"/>
                </a:cubicBezTo>
                <a:cubicBezTo>
                  <a:pt x="6634" y="10094"/>
                  <a:pt x="6692" y="10103"/>
                  <a:pt x="6724" y="10127"/>
                </a:cubicBezTo>
                <a:cubicBezTo>
                  <a:pt x="6788" y="10191"/>
                  <a:pt x="6814" y="10319"/>
                  <a:pt x="6801" y="10408"/>
                </a:cubicBezTo>
                <a:cubicBezTo>
                  <a:pt x="6801" y="10472"/>
                  <a:pt x="6724" y="10549"/>
                  <a:pt x="6660" y="10613"/>
                </a:cubicBezTo>
                <a:cubicBezTo>
                  <a:pt x="6430" y="10856"/>
                  <a:pt x="6213" y="11073"/>
                  <a:pt x="5983" y="11303"/>
                </a:cubicBezTo>
                <a:cubicBezTo>
                  <a:pt x="5586" y="11725"/>
                  <a:pt x="5113" y="12019"/>
                  <a:pt x="4551" y="12211"/>
                </a:cubicBezTo>
                <a:cubicBezTo>
                  <a:pt x="4244" y="12300"/>
                  <a:pt x="3963" y="12479"/>
                  <a:pt x="3682" y="12671"/>
                </a:cubicBezTo>
                <a:cubicBezTo>
                  <a:pt x="3426" y="12837"/>
                  <a:pt x="3452" y="12875"/>
                  <a:pt x="3580" y="13182"/>
                </a:cubicBezTo>
                <a:cubicBezTo>
                  <a:pt x="3656" y="13182"/>
                  <a:pt x="3733" y="13182"/>
                  <a:pt x="3784" y="13259"/>
                </a:cubicBezTo>
                <a:cubicBezTo>
                  <a:pt x="4027" y="12939"/>
                  <a:pt x="4372" y="12786"/>
                  <a:pt x="4743" y="12671"/>
                </a:cubicBezTo>
                <a:cubicBezTo>
                  <a:pt x="5216" y="12543"/>
                  <a:pt x="5650" y="12300"/>
                  <a:pt x="6008" y="11968"/>
                </a:cubicBezTo>
                <a:cubicBezTo>
                  <a:pt x="6353" y="11635"/>
                  <a:pt x="6711" y="11303"/>
                  <a:pt x="7044" y="10945"/>
                </a:cubicBezTo>
                <a:cubicBezTo>
                  <a:pt x="7376" y="10600"/>
                  <a:pt x="7363" y="10178"/>
                  <a:pt x="6993" y="9846"/>
                </a:cubicBezTo>
                <a:cubicBezTo>
                  <a:pt x="6967" y="9795"/>
                  <a:pt x="6903" y="9769"/>
                  <a:pt x="6852" y="9718"/>
                </a:cubicBezTo>
                <a:cubicBezTo>
                  <a:pt x="6941" y="9258"/>
                  <a:pt x="6801" y="8900"/>
                  <a:pt x="6430" y="8772"/>
                </a:cubicBezTo>
                <a:cubicBezTo>
                  <a:pt x="6264" y="8440"/>
                  <a:pt x="6136" y="8197"/>
                  <a:pt x="5970" y="7916"/>
                </a:cubicBezTo>
                <a:cubicBezTo>
                  <a:pt x="6149" y="7660"/>
                  <a:pt x="6200" y="7353"/>
                  <a:pt x="5983" y="7034"/>
                </a:cubicBezTo>
                <a:cubicBezTo>
                  <a:pt x="5825" y="6801"/>
                  <a:pt x="5605" y="6751"/>
                  <a:pt x="5365" y="6751"/>
                </a:cubicBezTo>
                <a:cubicBezTo>
                  <a:pt x="5275" y="6751"/>
                  <a:pt x="5182" y="6758"/>
                  <a:pt x="5088" y="6765"/>
                </a:cubicBezTo>
                <a:cubicBezTo>
                  <a:pt x="5113" y="6701"/>
                  <a:pt x="5113" y="6650"/>
                  <a:pt x="5126" y="6612"/>
                </a:cubicBezTo>
                <a:cubicBezTo>
                  <a:pt x="5791" y="4605"/>
                  <a:pt x="6481" y="2611"/>
                  <a:pt x="7159" y="591"/>
                </a:cubicBezTo>
                <a:cubicBezTo>
                  <a:pt x="7184" y="502"/>
                  <a:pt x="7223" y="399"/>
                  <a:pt x="7235" y="310"/>
                </a:cubicBezTo>
                <a:cubicBezTo>
                  <a:pt x="7261" y="182"/>
                  <a:pt x="7235" y="67"/>
                  <a:pt x="7108" y="16"/>
                </a:cubicBezTo>
                <a:cubicBezTo>
                  <a:pt x="7082" y="6"/>
                  <a:pt x="7057" y="1"/>
                  <a:pt x="70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6"/>
          <p:cNvGrpSpPr/>
          <p:nvPr/>
        </p:nvGrpSpPr>
        <p:grpSpPr>
          <a:xfrm>
            <a:off x="5105972" y="1065055"/>
            <a:ext cx="837741" cy="707675"/>
            <a:chOff x="3750507" y="1083284"/>
            <a:chExt cx="837741" cy="707675"/>
          </a:xfrm>
        </p:grpSpPr>
        <p:sp>
          <p:nvSpPr>
            <p:cNvPr id="170" name="Google Shape;170;p16"/>
            <p:cNvSpPr/>
            <p:nvPr/>
          </p:nvSpPr>
          <p:spPr>
            <a:xfrm>
              <a:off x="4048951" y="1083284"/>
              <a:ext cx="539297" cy="527592"/>
            </a:xfrm>
            <a:custGeom>
              <a:rect b="b" l="l" r="r" t="t"/>
              <a:pathLst>
                <a:path extrusionOk="0" h="8429" w="8616">
                  <a:moveTo>
                    <a:pt x="6737" y="581"/>
                  </a:moveTo>
                  <a:cubicBezTo>
                    <a:pt x="7120" y="977"/>
                    <a:pt x="7453" y="1348"/>
                    <a:pt x="7811" y="1731"/>
                  </a:cubicBezTo>
                  <a:cubicBezTo>
                    <a:pt x="7759" y="1795"/>
                    <a:pt x="7657" y="1885"/>
                    <a:pt x="7542" y="1987"/>
                  </a:cubicBezTo>
                  <a:cubicBezTo>
                    <a:pt x="7197" y="1604"/>
                    <a:pt x="6852" y="1246"/>
                    <a:pt x="6481" y="849"/>
                  </a:cubicBezTo>
                  <a:cubicBezTo>
                    <a:pt x="6545" y="786"/>
                    <a:pt x="6634" y="696"/>
                    <a:pt x="6737" y="581"/>
                  </a:cubicBezTo>
                  <a:close/>
                  <a:moveTo>
                    <a:pt x="7887" y="3074"/>
                  </a:moveTo>
                  <a:cubicBezTo>
                    <a:pt x="8015" y="3355"/>
                    <a:pt x="7989" y="3470"/>
                    <a:pt x="7811" y="3598"/>
                  </a:cubicBezTo>
                  <a:cubicBezTo>
                    <a:pt x="7414" y="3853"/>
                    <a:pt x="7018" y="4084"/>
                    <a:pt x="6634" y="4314"/>
                  </a:cubicBezTo>
                  <a:lnTo>
                    <a:pt x="7887" y="3074"/>
                  </a:lnTo>
                  <a:close/>
                  <a:moveTo>
                    <a:pt x="5765" y="1016"/>
                  </a:moveTo>
                  <a:cubicBezTo>
                    <a:pt x="6315" y="1553"/>
                    <a:pt x="6877" y="2115"/>
                    <a:pt x="7427" y="2677"/>
                  </a:cubicBezTo>
                  <a:cubicBezTo>
                    <a:pt x="6225" y="3866"/>
                    <a:pt x="4998" y="5106"/>
                    <a:pt x="3784" y="6295"/>
                  </a:cubicBezTo>
                  <a:cubicBezTo>
                    <a:pt x="3234" y="5771"/>
                    <a:pt x="2672" y="5208"/>
                    <a:pt x="2122" y="4659"/>
                  </a:cubicBezTo>
                  <a:cubicBezTo>
                    <a:pt x="3337" y="3457"/>
                    <a:pt x="4551" y="2230"/>
                    <a:pt x="5765" y="1016"/>
                  </a:cubicBezTo>
                  <a:close/>
                  <a:moveTo>
                    <a:pt x="1662" y="5081"/>
                  </a:moveTo>
                  <a:cubicBezTo>
                    <a:pt x="2224" y="5656"/>
                    <a:pt x="2800" y="6218"/>
                    <a:pt x="3362" y="6793"/>
                  </a:cubicBezTo>
                  <a:cubicBezTo>
                    <a:pt x="2901" y="7360"/>
                    <a:pt x="2260" y="7682"/>
                    <a:pt x="1562" y="7682"/>
                  </a:cubicBezTo>
                  <a:cubicBezTo>
                    <a:pt x="1332" y="7682"/>
                    <a:pt x="1095" y="7646"/>
                    <a:pt x="857" y="7573"/>
                  </a:cubicBezTo>
                  <a:cubicBezTo>
                    <a:pt x="627" y="6551"/>
                    <a:pt x="933" y="5720"/>
                    <a:pt x="1662" y="5081"/>
                  </a:cubicBezTo>
                  <a:close/>
                  <a:moveTo>
                    <a:pt x="6790" y="1"/>
                  </a:moveTo>
                  <a:cubicBezTo>
                    <a:pt x="6723" y="1"/>
                    <a:pt x="6655" y="49"/>
                    <a:pt x="6558" y="146"/>
                  </a:cubicBezTo>
                  <a:cubicBezTo>
                    <a:pt x="6417" y="287"/>
                    <a:pt x="6315" y="453"/>
                    <a:pt x="6213" y="581"/>
                  </a:cubicBezTo>
                  <a:cubicBezTo>
                    <a:pt x="5988" y="450"/>
                    <a:pt x="5873" y="383"/>
                    <a:pt x="5780" y="383"/>
                  </a:cubicBezTo>
                  <a:cubicBezTo>
                    <a:pt x="5682" y="383"/>
                    <a:pt x="5609" y="456"/>
                    <a:pt x="5458" y="607"/>
                  </a:cubicBezTo>
                  <a:cubicBezTo>
                    <a:pt x="4525" y="1553"/>
                    <a:pt x="3579" y="2486"/>
                    <a:pt x="2646" y="3419"/>
                  </a:cubicBezTo>
                  <a:cubicBezTo>
                    <a:pt x="2109" y="3956"/>
                    <a:pt x="1585" y="4467"/>
                    <a:pt x="1074" y="5004"/>
                  </a:cubicBezTo>
                  <a:cubicBezTo>
                    <a:pt x="486" y="5643"/>
                    <a:pt x="230" y="6410"/>
                    <a:pt x="320" y="7254"/>
                  </a:cubicBezTo>
                  <a:cubicBezTo>
                    <a:pt x="358" y="7560"/>
                    <a:pt x="409" y="7803"/>
                    <a:pt x="141" y="8008"/>
                  </a:cubicBezTo>
                  <a:cubicBezTo>
                    <a:pt x="26" y="8110"/>
                    <a:pt x="0" y="8264"/>
                    <a:pt x="141" y="8379"/>
                  </a:cubicBezTo>
                  <a:cubicBezTo>
                    <a:pt x="180" y="8413"/>
                    <a:pt x="224" y="8429"/>
                    <a:pt x="268" y="8429"/>
                  </a:cubicBezTo>
                  <a:cubicBezTo>
                    <a:pt x="338" y="8429"/>
                    <a:pt x="411" y="8390"/>
                    <a:pt x="473" y="8327"/>
                  </a:cubicBezTo>
                  <a:lnTo>
                    <a:pt x="601" y="8200"/>
                  </a:lnTo>
                  <a:cubicBezTo>
                    <a:pt x="658" y="8134"/>
                    <a:pt x="728" y="8095"/>
                    <a:pt x="813" y="8095"/>
                  </a:cubicBezTo>
                  <a:cubicBezTo>
                    <a:pt x="843" y="8095"/>
                    <a:pt x="874" y="8100"/>
                    <a:pt x="908" y="8110"/>
                  </a:cubicBezTo>
                  <a:cubicBezTo>
                    <a:pt x="1113" y="8148"/>
                    <a:pt x="1313" y="8166"/>
                    <a:pt x="1506" y="8166"/>
                  </a:cubicBezTo>
                  <a:cubicBezTo>
                    <a:pt x="2363" y="8166"/>
                    <a:pt x="3107" y="7803"/>
                    <a:pt x="3733" y="7126"/>
                  </a:cubicBezTo>
                  <a:cubicBezTo>
                    <a:pt x="4014" y="6806"/>
                    <a:pt x="4334" y="6512"/>
                    <a:pt x="4691" y="6167"/>
                  </a:cubicBezTo>
                  <a:cubicBezTo>
                    <a:pt x="4743" y="6359"/>
                    <a:pt x="4755" y="6512"/>
                    <a:pt x="4794" y="6640"/>
                  </a:cubicBezTo>
                  <a:cubicBezTo>
                    <a:pt x="4835" y="6743"/>
                    <a:pt x="4909" y="6821"/>
                    <a:pt x="5010" y="6821"/>
                  </a:cubicBezTo>
                  <a:cubicBezTo>
                    <a:pt x="5034" y="6821"/>
                    <a:pt x="5060" y="6816"/>
                    <a:pt x="5088" y="6806"/>
                  </a:cubicBezTo>
                  <a:cubicBezTo>
                    <a:pt x="5228" y="6768"/>
                    <a:pt x="5318" y="6653"/>
                    <a:pt x="5267" y="6512"/>
                  </a:cubicBezTo>
                  <a:cubicBezTo>
                    <a:pt x="5101" y="5975"/>
                    <a:pt x="5382" y="5656"/>
                    <a:pt x="5791" y="5400"/>
                  </a:cubicBezTo>
                  <a:cubicBezTo>
                    <a:pt x="6545" y="4953"/>
                    <a:pt x="7299" y="4493"/>
                    <a:pt x="8028" y="4020"/>
                  </a:cubicBezTo>
                  <a:cubicBezTo>
                    <a:pt x="8577" y="3674"/>
                    <a:pt x="8616" y="3125"/>
                    <a:pt x="8194" y="2652"/>
                  </a:cubicBezTo>
                  <a:cubicBezTo>
                    <a:pt x="8092" y="2562"/>
                    <a:pt x="7989" y="2460"/>
                    <a:pt x="7849" y="2307"/>
                  </a:cubicBezTo>
                  <a:cubicBezTo>
                    <a:pt x="8028" y="2166"/>
                    <a:pt x="8181" y="2051"/>
                    <a:pt x="8309" y="1923"/>
                  </a:cubicBezTo>
                  <a:cubicBezTo>
                    <a:pt x="8488" y="1744"/>
                    <a:pt x="8488" y="1629"/>
                    <a:pt x="8335" y="1463"/>
                  </a:cubicBezTo>
                  <a:cubicBezTo>
                    <a:pt x="7900" y="1016"/>
                    <a:pt x="7453" y="568"/>
                    <a:pt x="7005" y="134"/>
                  </a:cubicBezTo>
                  <a:cubicBezTo>
                    <a:pt x="6917" y="46"/>
                    <a:pt x="6854" y="1"/>
                    <a:pt x="67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750507" y="1402885"/>
              <a:ext cx="387322" cy="388073"/>
            </a:xfrm>
            <a:custGeom>
              <a:rect b="b" l="l" r="r" t="t"/>
              <a:pathLst>
                <a:path extrusionOk="0" h="6200" w="6188">
                  <a:moveTo>
                    <a:pt x="460" y="0"/>
                  </a:moveTo>
                  <a:cubicBezTo>
                    <a:pt x="26" y="0"/>
                    <a:pt x="0" y="38"/>
                    <a:pt x="0" y="486"/>
                  </a:cubicBezTo>
                  <a:lnTo>
                    <a:pt x="0" y="3400"/>
                  </a:lnTo>
                  <a:lnTo>
                    <a:pt x="0" y="5816"/>
                  </a:lnTo>
                  <a:cubicBezTo>
                    <a:pt x="0" y="6136"/>
                    <a:pt x="64" y="6200"/>
                    <a:pt x="384" y="6200"/>
                  </a:cubicBezTo>
                  <a:lnTo>
                    <a:pt x="5727" y="6200"/>
                  </a:lnTo>
                  <a:cubicBezTo>
                    <a:pt x="6123" y="6200"/>
                    <a:pt x="6187" y="6149"/>
                    <a:pt x="6187" y="5765"/>
                  </a:cubicBezTo>
                  <a:lnTo>
                    <a:pt x="6187" y="4832"/>
                  </a:lnTo>
                  <a:lnTo>
                    <a:pt x="6187" y="3656"/>
                  </a:lnTo>
                  <a:cubicBezTo>
                    <a:pt x="6187" y="3515"/>
                    <a:pt x="6136" y="3362"/>
                    <a:pt x="5957" y="3349"/>
                  </a:cubicBezTo>
                  <a:cubicBezTo>
                    <a:pt x="5948" y="3348"/>
                    <a:pt x="5938" y="3348"/>
                    <a:pt x="5929" y="3348"/>
                  </a:cubicBezTo>
                  <a:cubicBezTo>
                    <a:pt x="5793" y="3348"/>
                    <a:pt x="5713" y="3440"/>
                    <a:pt x="5701" y="3656"/>
                  </a:cubicBezTo>
                  <a:lnTo>
                    <a:pt x="5701" y="3873"/>
                  </a:lnTo>
                  <a:lnTo>
                    <a:pt x="5701" y="5382"/>
                  </a:lnTo>
                  <a:cubicBezTo>
                    <a:pt x="5701" y="5471"/>
                    <a:pt x="5689" y="5586"/>
                    <a:pt x="5676" y="5701"/>
                  </a:cubicBezTo>
                  <a:lnTo>
                    <a:pt x="473" y="5701"/>
                  </a:lnTo>
                  <a:lnTo>
                    <a:pt x="473" y="473"/>
                  </a:lnTo>
                  <a:cubicBezTo>
                    <a:pt x="639" y="473"/>
                    <a:pt x="767" y="473"/>
                    <a:pt x="908" y="460"/>
                  </a:cubicBezTo>
                  <a:lnTo>
                    <a:pt x="4628" y="460"/>
                  </a:lnTo>
                  <a:cubicBezTo>
                    <a:pt x="4696" y="460"/>
                    <a:pt x="4764" y="466"/>
                    <a:pt x="4832" y="466"/>
                  </a:cubicBezTo>
                  <a:cubicBezTo>
                    <a:pt x="4866" y="466"/>
                    <a:pt x="4900" y="465"/>
                    <a:pt x="4934" y="460"/>
                  </a:cubicBezTo>
                  <a:cubicBezTo>
                    <a:pt x="5062" y="448"/>
                    <a:pt x="5190" y="384"/>
                    <a:pt x="5190" y="230"/>
                  </a:cubicBezTo>
                  <a:cubicBezTo>
                    <a:pt x="5190" y="77"/>
                    <a:pt x="5075" y="13"/>
                    <a:pt x="4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800081" y="1453273"/>
              <a:ext cx="286486" cy="286486"/>
            </a:xfrm>
            <a:custGeom>
              <a:rect b="b" l="l" r="r" t="t"/>
              <a:pathLst>
                <a:path extrusionOk="0" h="4577" w="4577">
                  <a:moveTo>
                    <a:pt x="320" y="0"/>
                  </a:moveTo>
                  <a:cubicBezTo>
                    <a:pt x="77" y="26"/>
                    <a:pt x="13" y="64"/>
                    <a:pt x="1" y="320"/>
                  </a:cubicBezTo>
                  <a:lnTo>
                    <a:pt x="1" y="486"/>
                  </a:lnTo>
                  <a:lnTo>
                    <a:pt x="1" y="4091"/>
                  </a:lnTo>
                  <a:cubicBezTo>
                    <a:pt x="1" y="4526"/>
                    <a:pt x="52" y="4577"/>
                    <a:pt x="486" y="4577"/>
                  </a:cubicBezTo>
                  <a:lnTo>
                    <a:pt x="4257" y="4577"/>
                  </a:lnTo>
                  <a:cubicBezTo>
                    <a:pt x="4513" y="4538"/>
                    <a:pt x="4577" y="4500"/>
                    <a:pt x="4577" y="4232"/>
                  </a:cubicBezTo>
                  <a:lnTo>
                    <a:pt x="4577" y="3081"/>
                  </a:lnTo>
                  <a:lnTo>
                    <a:pt x="4577" y="3056"/>
                  </a:lnTo>
                  <a:cubicBezTo>
                    <a:pt x="4577" y="2902"/>
                    <a:pt x="4513" y="2787"/>
                    <a:pt x="4334" y="2787"/>
                  </a:cubicBezTo>
                  <a:cubicBezTo>
                    <a:pt x="4168" y="2787"/>
                    <a:pt x="4117" y="2902"/>
                    <a:pt x="4117" y="3043"/>
                  </a:cubicBezTo>
                  <a:lnTo>
                    <a:pt x="4117" y="3771"/>
                  </a:lnTo>
                  <a:cubicBezTo>
                    <a:pt x="4117" y="3874"/>
                    <a:pt x="4091" y="3963"/>
                    <a:pt x="4078" y="4091"/>
                  </a:cubicBezTo>
                  <a:cubicBezTo>
                    <a:pt x="3890" y="4089"/>
                    <a:pt x="3703" y="4088"/>
                    <a:pt x="3517" y="4088"/>
                  </a:cubicBezTo>
                  <a:cubicBezTo>
                    <a:pt x="2929" y="4088"/>
                    <a:pt x="2350" y="4096"/>
                    <a:pt x="1772" y="4096"/>
                  </a:cubicBezTo>
                  <a:cubicBezTo>
                    <a:pt x="1353" y="4096"/>
                    <a:pt x="934" y="4092"/>
                    <a:pt x="512" y="4078"/>
                  </a:cubicBezTo>
                  <a:lnTo>
                    <a:pt x="512" y="486"/>
                  </a:lnTo>
                  <a:lnTo>
                    <a:pt x="3580" y="486"/>
                  </a:lnTo>
                  <a:cubicBezTo>
                    <a:pt x="3874" y="473"/>
                    <a:pt x="4002" y="410"/>
                    <a:pt x="4015" y="256"/>
                  </a:cubicBezTo>
                  <a:cubicBezTo>
                    <a:pt x="4027" y="103"/>
                    <a:pt x="3887" y="0"/>
                    <a:pt x="3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857729" y="1502471"/>
              <a:ext cx="182457" cy="191095"/>
            </a:xfrm>
            <a:custGeom>
              <a:rect b="b" l="l" r="r" t="t"/>
              <a:pathLst>
                <a:path extrusionOk="0" h="3053" w="2915">
                  <a:moveTo>
                    <a:pt x="2644" y="1"/>
                  </a:moveTo>
                  <a:cubicBezTo>
                    <a:pt x="2556" y="1"/>
                    <a:pt x="2473" y="69"/>
                    <a:pt x="2378" y="224"/>
                  </a:cubicBezTo>
                  <a:cubicBezTo>
                    <a:pt x="2339" y="275"/>
                    <a:pt x="2314" y="339"/>
                    <a:pt x="2275" y="378"/>
                  </a:cubicBezTo>
                  <a:cubicBezTo>
                    <a:pt x="1981" y="915"/>
                    <a:pt x="1662" y="1426"/>
                    <a:pt x="1342" y="1950"/>
                  </a:cubicBezTo>
                  <a:cubicBezTo>
                    <a:pt x="1278" y="2065"/>
                    <a:pt x="1189" y="2155"/>
                    <a:pt x="1099" y="2295"/>
                  </a:cubicBezTo>
                  <a:cubicBezTo>
                    <a:pt x="895" y="1924"/>
                    <a:pt x="703" y="1567"/>
                    <a:pt x="511" y="1234"/>
                  </a:cubicBezTo>
                  <a:cubicBezTo>
                    <a:pt x="442" y="1113"/>
                    <a:pt x="349" y="1050"/>
                    <a:pt x="261" y="1050"/>
                  </a:cubicBezTo>
                  <a:cubicBezTo>
                    <a:pt x="219" y="1050"/>
                    <a:pt x="178" y="1065"/>
                    <a:pt x="141" y="1094"/>
                  </a:cubicBezTo>
                  <a:cubicBezTo>
                    <a:pt x="0" y="1196"/>
                    <a:pt x="26" y="1349"/>
                    <a:pt x="90" y="1477"/>
                  </a:cubicBezTo>
                  <a:lnTo>
                    <a:pt x="141" y="1567"/>
                  </a:lnTo>
                  <a:cubicBezTo>
                    <a:pt x="358" y="1963"/>
                    <a:pt x="588" y="2385"/>
                    <a:pt x="831" y="2794"/>
                  </a:cubicBezTo>
                  <a:cubicBezTo>
                    <a:pt x="927" y="2966"/>
                    <a:pt x="1010" y="3053"/>
                    <a:pt x="1095" y="3053"/>
                  </a:cubicBezTo>
                  <a:cubicBezTo>
                    <a:pt x="1179" y="3053"/>
                    <a:pt x="1266" y="2966"/>
                    <a:pt x="1368" y="2794"/>
                  </a:cubicBezTo>
                  <a:cubicBezTo>
                    <a:pt x="1854" y="2027"/>
                    <a:pt x="2314" y="1260"/>
                    <a:pt x="2774" y="480"/>
                  </a:cubicBezTo>
                  <a:cubicBezTo>
                    <a:pt x="2915" y="237"/>
                    <a:pt x="2915" y="148"/>
                    <a:pt x="2774" y="45"/>
                  </a:cubicBezTo>
                  <a:cubicBezTo>
                    <a:pt x="2728" y="16"/>
                    <a:pt x="2686" y="1"/>
                    <a:pt x="2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16"/>
          <p:cNvGrpSpPr/>
          <p:nvPr/>
        </p:nvGrpSpPr>
        <p:grpSpPr>
          <a:xfrm>
            <a:off x="716231" y="1148112"/>
            <a:ext cx="840998" cy="624611"/>
            <a:chOff x="2589531" y="1125096"/>
            <a:chExt cx="840998" cy="624611"/>
          </a:xfrm>
        </p:grpSpPr>
        <p:sp>
          <p:nvSpPr>
            <p:cNvPr id="175" name="Google Shape;175;p16"/>
            <p:cNvSpPr/>
            <p:nvPr/>
          </p:nvSpPr>
          <p:spPr>
            <a:xfrm>
              <a:off x="2589531" y="1170289"/>
              <a:ext cx="322477" cy="579106"/>
            </a:xfrm>
            <a:custGeom>
              <a:rect b="b" l="l" r="r" t="t"/>
              <a:pathLst>
                <a:path extrusionOk="0" h="9252" w="5152">
                  <a:moveTo>
                    <a:pt x="3331" y="480"/>
                  </a:moveTo>
                  <a:cubicBezTo>
                    <a:pt x="3402" y="480"/>
                    <a:pt x="3478" y="540"/>
                    <a:pt x="3618" y="610"/>
                  </a:cubicBezTo>
                  <a:cubicBezTo>
                    <a:pt x="3477" y="725"/>
                    <a:pt x="3413" y="814"/>
                    <a:pt x="3349" y="814"/>
                  </a:cubicBezTo>
                  <a:cubicBezTo>
                    <a:pt x="3273" y="814"/>
                    <a:pt x="3183" y="725"/>
                    <a:pt x="3158" y="648"/>
                  </a:cubicBezTo>
                  <a:cubicBezTo>
                    <a:pt x="3158" y="610"/>
                    <a:pt x="3247" y="482"/>
                    <a:pt x="3311" y="482"/>
                  </a:cubicBezTo>
                  <a:cubicBezTo>
                    <a:pt x="3318" y="481"/>
                    <a:pt x="3324" y="480"/>
                    <a:pt x="3331" y="480"/>
                  </a:cubicBezTo>
                  <a:close/>
                  <a:moveTo>
                    <a:pt x="4666" y="2655"/>
                  </a:moveTo>
                  <a:lnTo>
                    <a:pt x="4666" y="3051"/>
                  </a:lnTo>
                  <a:cubicBezTo>
                    <a:pt x="4484" y="3105"/>
                    <a:pt x="3643" y="3135"/>
                    <a:pt x="2727" y="3135"/>
                  </a:cubicBezTo>
                  <a:cubicBezTo>
                    <a:pt x="2102" y="3135"/>
                    <a:pt x="1442" y="3121"/>
                    <a:pt x="933" y="3090"/>
                  </a:cubicBezTo>
                  <a:cubicBezTo>
                    <a:pt x="2173" y="2911"/>
                    <a:pt x="3413" y="2783"/>
                    <a:pt x="4666" y="2655"/>
                  </a:cubicBezTo>
                  <a:close/>
                  <a:moveTo>
                    <a:pt x="4180" y="3614"/>
                  </a:moveTo>
                  <a:cubicBezTo>
                    <a:pt x="4040" y="5340"/>
                    <a:pt x="3899" y="7040"/>
                    <a:pt x="3746" y="8765"/>
                  </a:cubicBezTo>
                  <a:lnTo>
                    <a:pt x="985" y="8765"/>
                  </a:lnTo>
                  <a:cubicBezTo>
                    <a:pt x="908" y="8471"/>
                    <a:pt x="895" y="4112"/>
                    <a:pt x="972" y="3614"/>
                  </a:cubicBezTo>
                  <a:close/>
                  <a:moveTo>
                    <a:pt x="3333" y="1"/>
                  </a:moveTo>
                  <a:cubicBezTo>
                    <a:pt x="3043" y="1"/>
                    <a:pt x="2790" y="186"/>
                    <a:pt x="2710" y="482"/>
                  </a:cubicBezTo>
                  <a:cubicBezTo>
                    <a:pt x="2586" y="916"/>
                    <a:pt x="2931" y="1314"/>
                    <a:pt x="3396" y="1314"/>
                  </a:cubicBezTo>
                  <a:cubicBezTo>
                    <a:pt x="3410" y="1314"/>
                    <a:pt x="3424" y="1314"/>
                    <a:pt x="3439" y="1313"/>
                  </a:cubicBezTo>
                  <a:cubicBezTo>
                    <a:pt x="3456" y="1312"/>
                    <a:pt x="3473" y="1312"/>
                    <a:pt x="3489" y="1312"/>
                  </a:cubicBezTo>
                  <a:cubicBezTo>
                    <a:pt x="3772" y="1312"/>
                    <a:pt x="3888" y="1419"/>
                    <a:pt x="3912" y="1709"/>
                  </a:cubicBezTo>
                  <a:lnTo>
                    <a:pt x="3912" y="2272"/>
                  </a:lnTo>
                  <a:cubicBezTo>
                    <a:pt x="3810" y="2310"/>
                    <a:pt x="3771" y="2323"/>
                    <a:pt x="3720" y="2323"/>
                  </a:cubicBezTo>
                  <a:cubicBezTo>
                    <a:pt x="2889" y="2412"/>
                    <a:pt x="2071" y="2489"/>
                    <a:pt x="1240" y="2578"/>
                  </a:cubicBezTo>
                  <a:cubicBezTo>
                    <a:pt x="933" y="2604"/>
                    <a:pt x="652" y="2617"/>
                    <a:pt x="358" y="2668"/>
                  </a:cubicBezTo>
                  <a:cubicBezTo>
                    <a:pt x="90" y="2706"/>
                    <a:pt x="39" y="2770"/>
                    <a:pt x="26" y="3039"/>
                  </a:cubicBezTo>
                  <a:cubicBezTo>
                    <a:pt x="0" y="3473"/>
                    <a:pt x="39" y="3537"/>
                    <a:pt x="486" y="3665"/>
                  </a:cubicBezTo>
                  <a:lnTo>
                    <a:pt x="486" y="4061"/>
                  </a:lnTo>
                  <a:lnTo>
                    <a:pt x="486" y="6886"/>
                  </a:lnTo>
                  <a:lnTo>
                    <a:pt x="486" y="8842"/>
                  </a:lnTo>
                  <a:cubicBezTo>
                    <a:pt x="486" y="9174"/>
                    <a:pt x="550" y="9251"/>
                    <a:pt x="857" y="9251"/>
                  </a:cubicBezTo>
                  <a:lnTo>
                    <a:pt x="3873" y="9251"/>
                  </a:lnTo>
                  <a:cubicBezTo>
                    <a:pt x="4142" y="9238"/>
                    <a:pt x="4193" y="9187"/>
                    <a:pt x="4231" y="8906"/>
                  </a:cubicBezTo>
                  <a:cubicBezTo>
                    <a:pt x="4270" y="8471"/>
                    <a:pt x="4321" y="8024"/>
                    <a:pt x="4359" y="7577"/>
                  </a:cubicBezTo>
                  <a:cubicBezTo>
                    <a:pt x="4436" y="6516"/>
                    <a:pt x="4525" y="5480"/>
                    <a:pt x="4615" y="4445"/>
                  </a:cubicBezTo>
                  <a:cubicBezTo>
                    <a:pt x="4628" y="4164"/>
                    <a:pt x="4666" y="3882"/>
                    <a:pt x="4692" y="3614"/>
                  </a:cubicBezTo>
                  <a:cubicBezTo>
                    <a:pt x="4883" y="3563"/>
                    <a:pt x="5126" y="3601"/>
                    <a:pt x="5139" y="3320"/>
                  </a:cubicBezTo>
                  <a:cubicBezTo>
                    <a:pt x="5152" y="3026"/>
                    <a:pt x="5152" y="2719"/>
                    <a:pt x="5139" y="2412"/>
                  </a:cubicBezTo>
                  <a:cubicBezTo>
                    <a:pt x="5127" y="2234"/>
                    <a:pt x="5016" y="2155"/>
                    <a:pt x="4857" y="2155"/>
                  </a:cubicBezTo>
                  <a:cubicBezTo>
                    <a:pt x="4844" y="2155"/>
                    <a:pt x="4832" y="2156"/>
                    <a:pt x="4819" y="2157"/>
                  </a:cubicBezTo>
                  <a:cubicBezTo>
                    <a:pt x="4692" y="2169"/>
                    <a:pt x="4551" y="2208"/>
                    <a:pt x="4359" y="2221"/>
                  </a:cubicBezTo>
                  <a:cubicBezTo>
                    <a:pt x="4359" y="2003"/>
                    <a:pt x="4346" y="1811"/>
                    <a:pt x="4385" y="1633"/>
                  </a:cubicBezTo>
                  <a:cubicBezTo>
                    <a:pt x="4385" y="1441"/>
                    <a:pt x="4359" y="1287"/>
                    <a:pt x="4193" y="1160"/>
                  </a:cubicBezTo>
                  <a:cubicBezTo>
                    <a:pt x="4040" y="1032"/>
                    <a:pt x="3988" y="904"/>
                    <a:pt x="4014" y="687"/>
                  </a:cubicBezTo>
                  <a:cubicBezTo>
                    <a:pt x="4065" y="354"/>
                    <a:pt x="3797" y="47"/>
                    <a:pt x="3439" y="9"/>
                  </a:cubicBezTo>
                  <a:cubicBezTo>
                    <a:pt x="3403" y="4"/>
                    <a:pt x="3368" y="1"/>
                    <a:pt x="3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097599" y="1167597"/>
              <a:ext cx="332930" cy="582110"/>
            </a:xfrm>
            <a:custGeom>
              <a:rect b="b" l="l" r="r" t="t"/>
              <a:pathLst>
                <a:path extrusionOk="0" h="9300" w="5319">
                  <a:moveTo>
                    <a:pt x="1778" y="503"/>
                  </a:moveTo>
                  <a:cubicBezTo>
                    <a:pt x="1795" y="503"/>
                    <a:pt x="1812" y="506"/>
                    <a:pt x="1828" y="512"/>
                  </a:cubicBezTo>
                  <a:cubicBezTo>
                    <a:pt x="1892" y="525"/>
                    <a:pt x="1956" y="589"/>
                    <a:pt x="2071" y="691"/>
                  </a:cubicBezTo>
                  <a:cubicBezTo>
                    <a:pt x="1968" y="771"/>
                    <a:pt x="1886" y="861"/>
                    <a:pt x="1824" y="861"/>
                  </a:cubicBezTo>
                  <a:cubicBezTo>
                    <a:pt x="1817" y="861"/>
                    <a:pt x="1810" y="860"/>
                    <a:pt x="1803" y="857"/>
                  </a:cubicBezTo>
                  <a:cubicBezTo>
                    <a:pt x="1713" y="845"/>
                    <a:pt x="1637" y="755"/>
                    <a:pt x="1624" y="666"/>
                  </a:cubicBezTo>
                  <a:cubicBezTo>
                    <a:pt x="1613" y="580"/>
                    <a:pt x="1692" y="503"/>
                    <a:pt x="1778" y="503"/>
                  </a:cubicBezTo>
                  <a:close/>
                  <a:moveTo>
                    <a:pt x="486" y="2698"/>
                  </a:moveTo>
                  <a:cubicBezTo>
                    <a:pt x="1752" y="2826"/>
                    <a:pt x="3004" y="2954"/>
                    <a:pt x="4244" y="3146"/>
                  </a:cubicBezTo>
                  <a:lnTo>
                    <a:pt x="486" y="3146"/>
                  </a:lnTo>
                  <a:lnTo>
                    <a:pt x="486" y="2698"/>
                  </a:lnTo>
                  <a:close/>
                  <a:moveTo>
                    <a:pt x="4193" y="3657"/>
                  </a:moveTo>
                  <a:lnTo>
                    <a:pt x="4193" y="8821"/>
                  </a:lnTo>
                  <a:lnTo>
                    <a:pt x="1406" y="8821"/>
                  </a:lnTo>
                  <a:cubicBezTo>
                    <a:pt x="1240" y="7095"/>
                    <a:pt x="1100" y="5395"/>
                    <a:pt x="972" y="3657"/>
                  </a:cubicBezTo>
                  <a:close/>
                  <a:moveTo>
                    <a:pt x="1816" y="1"/>
                  </a:moveTo>
                  <a:cubicBezTo>
                    <a:pt x="1432" y="14"/>
                    <a:pt x="1112" y="346"/>
                    <a:pt x="1176" y="742"/>
                  </a:cubicBezTo>
                  <a:cubicBezTo>
                    <a:pt x="1189" y="934"/>
                    <a:pt x="1151" y="1049"/>
                    <a:pt x="1023" y="1151"/>
                  </a:cubicBezTo>
                  <a:cubicBezTo>
                    <a:pt x="844" y="1292"/>
                    <a:pt x="793" y="1445"/>
                    <a:pt x="806" y="1663"/>
                  </a:cubicBezTo>
                  <a:lnTo>
                    <a:pt x="806" y="2251"/>
                  </a:lnTo>
                  <a:cubicBezTo>
                    <a:pt x="640" y="2238"/>
                    <a:pt x="524" y="2212"/>
                    <a:pt x="397" y="2200"/>
                  </a:cubicBezTo>
                  <a:cubicBezTo>
                    <a:pt x="376" y="2199"/>
                    <a:pt x="357" y="2198"/>
                    <a:pt x="339" y="2198"/>
                  </a:cubicBezTo>
                  <a:cubicBezTo>
                    <a:pt x="91" y="2198"/>
                    <a:pt x="12" y="2282"/>
                    <a:pt x="0" y="2532"/>
                  </a:cubicBezTo>
                  <a:lnTo>
                    <a:pt x="0" y="3273"/>
                  </a:lnTo>
                  <a:cubicBezTo>
                    <a:pt x="0" y="3478"/>
                    <a:pt x="77" y="3606"/>
                    <a:pt x="294" y="3644"/>
                  </a:cubicBezTo>
                  <a:cubicBezTo>
                    <a:pt x="345" y="3657"/>
                    <a:pt x="409" y="3670"/>
                    <a:pt x="473" y="3682"/>
                  </a:cubicBezTo>
                  <a:cubicBezTo>
                    <a:pt x="512" y="4104"/>
                    <a:pt x="550" y="4513"/>
                    <a:pt x="588" y="4922"/>
                  </a:cubicBezTo>
                  <a:lnTo>
                    <a:pt x="921" y="8847"/>
                  </a:lnTo>
                  <a:cubicBezTo>
                    <a:pt x="959" y="9243"/>
                    <a:pt x="997" y="9294"/>
                    <a:pt x="1419" y="9294"/>
                  </a:cubicBezTo>
                  <a:lnTo>
                    <a:pt x="3554" y="9294"/>
                  </a:lnTo>
                  <a:cubicBezTo>
                    <a:pt x="3724" y="9294"/>
                    <a:pt x="3895" y="9300"/>
                    <a:pt x="4065" y="9300"/>
                  </a:cubicBezTo>
                  <a:cubicBezTo>
                    <a:pt x="4151" y="9300"/>
                    <a:pt x="4236" y="9298"/>
                    <a:pt x="4321" y="9294"/>
                  </a:cubicBezTo>
                  <a:cubicBezTo>
                    <a:pt x="4602" y="9281"/>
                    <a:pt x="4666" y="9217"/>
                    <a:pt x="4679" y="8949"/>
                  </a:cubicBezTo>
                  <a:lnTo>
                    <a:pt x="4679" y="8668"/>
                  </a:lnTo>
                  <a:lnTo>
                    <a:pt x="4679" y="4117"/>
                  </a:lnTo>
                  <a:lnTo>
                    <a:pt x="4679" y="3772"/>
                  </a:lnTo>
                  <a:cubicBezTo>
                    <a:pt x="4883" y="3631"/>
                    <a:pt x="5075" y="3567"/>
                    <a:pt x="5139" y="3414"/>
                  </a:cubicBezTo>
                  <a:cubicBezTo>
                    <a:pt x="5318" y="2941"/>
                    <a:pt x="5126" y="2685"/>
                    <a:pt x="4628" y="2647"/>
                  </a:cubicBezTo>
                  <a:lnTo>
                    <a:pt x="4602" y="2647"/>
                  </a:lnTo>
                  <a:cubicBezTo>
                    <a:pt x="3771" y="2570"/>
                    <a:pt x="2953" y="2468"/>
                    <a:pt x="2122" y="2391"/>
                  </a:cubicBezTo>
                  <a:cubicBezTo>
                    <a:pt x="1867" y="2366"/>
                    <a:pt x="1598" y="2315"/>
                    <a:pt x="1304" y="2289"/>
                  </a:cubicBezTo>
                  <a:cubicBezTo>
                    <a:pt x="1304" y="2072"/>
                    <a:pt x="1291" y="1880"/>
                    <a:pt x="1304" y="1688"/>
                  </a:cubicBezTo>
                  <a:cubicBezTo>
                    <a:pt x="1304" y="1444"/>
                    <a:pt x="1421" y="1327"/>
                    <a:pt x="1663" y="1327"/>
                  </a:cubicBezTo>
                  <a:cubicBezTo>
                    <a:pt x="1687" y="1327"/>
                    <a:pt x="1712" y="1328"/>
                    <a:pt x="1739" y="1330"/>
                  </a:cubicBezTo>
                  <a:cubicBezTo>
                    <a:pt x="1749" y="1331"/>
                    <a:pt x="1760" y="1331"/>
                    <a:pt x="1770" y="1331"/>
                  </a:cubicBezTo>
                  <a:cubicBezTo>
                    <a:pt x="2187" y="1331"/>
                    <a:pt x="2468" y="1078"/>
                    <a:pt x="2493" y="691"/>
                  </a:cubicBezTo>
                  <a:cubicBezTo>
                    <a:pt x="2493" y="295"/>
                    <a:pt x="2199" y="1"/>
                    <a:pt x="1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015977" y="1127099"/>
              <a:ext cx="94452" cy="151161"/>
            </a:xfrm>
            <a:custGeom>
              <a:rect b="b" l="l" r="r" t="t"/>
              <a:pathLst>
                <a:path extrusionOk="0" h="2415" w="1509">
                  <a:moveTo>
                    <a:pt x="724" y="0"/>
                  </a:moveTo>
                  <a:cubicBezTo>
                    <a:pt x="687" y="0"/>
                    <a:pt x="651" y="3"/>
                    <a:pt x="614" y="9"/>
                  </a:cubicBezTo>
                  <a:cubicBezTo>
                    <a:pt x="269" y="73"/>
                    <a:pt x="13" y="354"/>
                    <a:pt x="1" y="699"/>
                  </a:cubicBezTo>
                  <a:cubicBezTo>
                    <a:pt x="1" y="1019"/>
                    <a:pt x="205" y="1313"/>
                    <a:pt x="525" y="1415"/>
                  </a:cubicBezTo>
                  <a:cubicBezTo>
                    <a:pt x="627" y="1441"/>
                    <a:pt x="755" y="1441"/>
                    <a:pt x="844" y="1504"/>
                  </a:cubicBezTo>
                  <a:cubicBezTo>
                    <a:pt x="908" y="1556"/>
                    <a:pt x="959" y="1683"/>
                    <a:pt x="959" y="1760"/>
                  </a:cubicBezTo>
                  <a:cubicBezTo>
                    <a:pt x="959" y="1824"/>
                    <a:pt x="870" y="1926"/>
                    <a:pt x="806" y="1939"/>
                  </a:cubicBezTo>
                  <a:cubicBezTo>
                    <a:pt x="794" y="1941"/>
                    <a:pt x="783" y="1941"/>
                    <a:pt x="771" y="1941"/>
                  </a:cubicBezTo>
                  <a:cubicBezTo>
                    <a:pt x="691" y="1941"/>
                    <a:pt x="606" y="1905"/>
                    <a:pt x="550" y="1850"/>
                  </a:cubicBezTo>
                  <a:cubicBezTo>
                    <a:pt x="486" y="1798"/>
                    <a:pt x="499" y="1683"/>
                    <a:pt x="448" y="1632"/>
                  </a:cubicBezTo>
                  <a:cubicBezTo>
                    <a:pt x="384" y="1568"/>
                    <a:pt x="295" y="1504"/>
                    <a:pt x="205" y="1504"/>
                  </a:cubicBezTo>
                  <a:cubicBezTo>
                    <a:pt x="90" y="1504"/>
                    <a:pt x="13" y="1619"/>
                    <a:pt x="39" y="1747"/>
                  </a:cubicBezTo>
                  <a:cubicBezTo>
                    <a:pt x="39" y="1850"/>
                    <a:pt x="64" y="1939"/>
                    <a:pt x="116" y="2041"/>
                  </a:cubicBezTo>
                  <a:cubicBezTo>
                    <a:pt x="234" y="2277"/>
                    <a:pt x="469" y="2414"/>
                    <a:pt x="730" y="2414"/>
                  </a:cubicBezTo>
                  <a:cubicBezTo>
                    <a:pt x="780" y="2414"/>
                    <a:pt x="831" y="2409"/>
                    <a:pt x="883" y="2399"/>
                  </a:cubicBezTo>
                  <a:cubicBezTo>
                    <a:pt x="1138" y="2361"/>
                    <a:pt x="1394" y="2118"/>
                    <a:pt x="1445" y="1850"/>
                  </a:cubicBezTo>
                  <a:cubicBezTo>
                    <a:pt x="1509" y="1530"/>
                    <a:pt x="1368" y="1223"/>
                    <a:pt x="1074" y="1083"/>
                  </a:cubicBezTo>
                  <a:cubicBezTo>
                    <a:pt x="946" y="1019"/>
                    <a:pt x="806" y="980"/>
                    <a:pt x="678" y="955"/>
                  </a:cubicBezTo>
                  <a:cubicBezTo>
                    <a:pt x="550" y="916"/>
                    <a:pt x="473" y="801"/>
                    <a:pt x="499" y="699"/>
                  </a:cubicBezTo>
                  <a:cubicBezTo>
                    <a:pt x="512" y="610"/>
                    <a:pt x="614" y="482"/>
                    <a:pt x="678" y="482"/>
                  </a:cubicBezTo>
                  <a:cubicBezTo>
                    <a:pt x="685" y="481"/>
                    <a:pt x="692" y="480"/>
                    <a:pt x="698" y="480"/>
                  </a:cubicBezTo>
                  <a:cubicBezTo>
                    <a:pt x="783" y="480"/>
                    <a:pt x="876" y="550"/>
                    <a:pt x="959" y="597"/>
                  </a:cubicBezTo>
                  <a:cubicBezTo>
                    <a:pt x="998" y="610"/>
                    <a:pt x="998" y="699"/>
                    <a:pt x="1010" y="737"/>
                  </a:cubicBezTo>
                  <a:cubicBezTo>
                    <a:pt x="1051" y="838"/>
                    <a:pt x="1115" y="923"/>
                    <a:pt x="1215" y="923"/>
                  </a:cubicBezTo>
                  <a:cubicBezTo>
                    <a:pt x="1242" y="923"/>
                    <a:pt x="1272" y="917"/>
                    <a:pt x="1304" y="904"/>
                  </a:cubicBezTo>
                  <a:cubicBezTo>
                    <a:pt x="1381" y="853"/>
                    <a:pt x="1432" y="737"/>
                    <a:pt x="1471" y="674"/>
                  </a:cubicBezTo>
                  <a:cubicBezTo>
                    <a:pt x="1445" y="571"/>
                    <a:pt x="1445" y="482"/>
                    <a:pt x="1394" y="443"/>
                  </a:cubicBezTo>
                  <a:cubicBezTo>
                    <a:pt x="1281" y="172"/>
                    <a:pt x="1007" y="0"/>
                    <a:pt x="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883969" y="1125096"/>
              <a:ext cx="127251" cy="141021"/>
            </a:xfrm>
            <a:custGeom>
              <a:rect b="b" l="l" r="r" t="t"/>
              <a:pathLst>
                <a:path extrusionOk="0" h="2253" w="2033">
                  <a:moveTo>
                    <a:pt x="420" y="1"/>
                  </a:moveTo>
                  <a:cubicBezTo>
                    <a:pt x="358" y="1"/>
                    <a:pt x="297" y="4"/>
                    <a:pt x="243" y="15"/>
                  </a:cubicBezTo>
                  <a:cubicBezTo>
                    <a:pt x="167" y="41"/>
                    <a:pt x="51" y="105"/>
                    <a:pt x="26" y="169"/>
                  </a:cubicBezTo>
                  <a:cubicBezTo>
                    <a:pt x="0" y="233"/>
                    <a:pt x="64" y="335"/>
                    <a:pt x="115" y="424"/>
                  </a:cubicBezTo>
                  <a:cubicBezTo>
                    <a:pt x="179" y="527"/>
                    <a:pt x="294" y="629"/>
                    <a:pt x="345" y="757"/>
                  </a:cubicBezTo>
                  <a:cubicBezTo>
                    <a:pt x="499" y="1166"/>
                    <a:pt x="627" y="1600"/>
                    <a:pt x="767" y="2022"/>
                  </a:cubicBezTo>
                  <a:cubicBezTo>
                    <a:pt x="806" y="2150"/>
                    <a:pt x="870" y="2252"/>
                    <a:pt x="1023" y="2252"/>
                  </a:cubicBezTo>
                  <a:cubicBezTo>
                    <a:pt x="1189" y="2252"/>
                    <a:pt x="1240" y="2150"/>
                    <a:pt x="1279" y="2022"/>
                  </a:cubicBezTo>
                  <a:cubicBezTo>
                    <a:pt x="1406" y="1600"/>
                    <a:pt x="1560" y="1204"/>
                    <a:pt x="1700" y="795"/>
                  </a:cubicBezTo>
                  <a:cubicBezTo>
                    <a:pt x="1752" y="629"/>
                    <a:pt x="1790" y="501"/>
                    <a:pt x="1943" y="412"/>
                  </a:cubicBezTo>
                  <a:cubicBezTo>
                    <a:pt x="2007" y="373"/>
                    <a:pt x="2033" y="233"/>
                    <a:pt x="2020" y="156"/>
                  </a:cubicBezTo>
                  <a:cubicBezTo>
                    <a:pt x="1994" y="105"/>
                    <a:pt x="1892" y="41"/>
                    <a:pt x="1803" y="15"/>
                  </a:cubicBezTo>
                  <a:cubicBezTo>
                    <a:pt x="1726" y="9"/>
                    <a:pt x="1646" y="6"/>
                    <a:pt x="1568" y="6"/>
                  </a:cubicBezTo>
                  <a:cubicBezTo>
                    <a:pt x="1490" y="6"/>
                    <a:pt x="1413" y="9"/>
                    <a:pt x="1343" y="15"/>
                  </a:cubicBezTo>
                  <a:cubicBezTo>
                    <a:pt x="1125" y="54"/>
                    <a:pt x="1061" y="194"/>
                    <a:pt x="1164" y="412"/>
                  </a:cubicBezTo>
                  <a:cubicBezTo>
                    <a:pt x="1202" y="475"/>
                    <a:pt x="1266" y="565"/>
                    <a:pt x="1253" y="629"/>
                  </a:cubicBezTo>
                  <a:cubicBezTo>
                    <a:pt x="1202" y="833"/>
                    <a:pt x="1125" y="1025"/>
                    <a:pt x="1023" y="1319"/>
                  </a:cubicBezTo>
                  <a:cubicBezTo>
                    <a:pt x="921" y="1000"/>
                    <a:pt x="831" y="795"/>
                    <a:pt x="755" y="539"/>
                  </a:cubicBezTo>
                  <a:cubicBezTo>
                    <a:pt x="793" y="488"/>
                    <a:pt x="831" y="450"/>
                    <a:pt x="831" y="412"/>
                  </a:cubicBezTo>
                  <a:cubicBezTo>
                    <a:pt x="985" y="194"/>
                    <a:pt x="921" y="54"/>
                    <a:pt x="665" y="15"/>
                  </a:cubicBezTo>
                  <a:cubicBezTo>
                    <a:pt x="591" y="8"/>
                    <a:pt x="505" y="1"/>
                    <a:pt x="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6"/>
          <p:cNvGrpSpPr/>
          <p:nvPr/>
        </p:nvGrpSpPr>
        <p:grpSpPr>
          <a:xfrm>
            <a:off x="7256406" y="914375"/>
            <a:ext cx="828224" cy="818585"/>
            <a:chOff x="4909043" y="1026825"/>
            <a:chExt cx="828224" cy="818585"/>
          </a:xfrm>
        </p:grpSpPr>
        <p:sp>
          <p:nvSpPr>
            <p:cNvPr id="180" name="Google Shape;180;p16"/>
            <p:cNvSpPr/>
            <p:nvPr/>
          </p:nvSpPr>
          <p:spPr>
            <a:xfrm>
              <a:off x="4974641" y="1710656"/>
              <a:ext cx="33675" cy="73108"/>
            </a:xfrm>
            <a:custGeom>
              <a:rect b="b" l="l" r="r" t="t"/>
              <a:pathLst>
                <a:path extrusionOk="0" h="1168" w="538">
                  <a:moveTo>
                    <a:pt x="289" y="1"/>
                  </a:moveTo>
                  <a:cubicBezTo>
                    <a:pt x="282" y="1"/>
                    <a:pt x="276" y="2"/>
                    <a:pt x="269" y="5"/>
                  </a:cubicBezTo>
                  <a:cubicBezTo>
                    <a:pt x="180" y="5"/>
                    <a:pt x="52" y="94"/>
                    <a:pt x="27" y="171"/>
                  </a:cubicBezTo>
                  <a:cubicBezTo>
                    <a:pt x="1" y="452"/>
                    <a:pt x="1" y="720"/>
                    <a:pt x="27" y="976"/>
                  </a:cubicBezTo>
                  <a:cubicBezTo>
                    <a:pt x="52" y="1053"/>
                    <a:pt x="193" y="1168"/>
                    <a:pt x="269" y="1168"/>
                  </a:cubicBezTo>
                  <a:cubicBezTo>
                    <a:pt x="346" y="1168"/>
                    <a:pt x="461" y="1053"/>
                    <a:pt x="499" y="963"/>
                  </a:cubicBezTo>
                  <a:cubicBezTo>
                    <a:pt x="538" y="848"/>
                    <a:pt x="512" y="708"/>
                    <a:pt x="525" y="554"/>
                  </a:cubicBezTo>
                  <a:cubicBezTo>
                    <a:pt x="512" y="452"/>
                    <a:pt x="525" y="299"/>
                    <a:pt x="474" y="171"/>
                  </a:cubicBezTo>
                  <a:cubicBezTo>
                    <a:pt x="451" y="101"/>
                    <a:pt x="355" y="1"/>
                    <a:pt x="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4973890" y="1613324"/>
              <a:ext cx="33675" cy="74422"/>
            </a:xfrm>
            <a:custGeom>
              <a:rect b="b" l="l" r="r" t="t"/>
              <a:pathLst>
                <a:path extrusionOk="0" h="1189" w="538">
                  <a:moveTo>
                    <a:pt x="269" y="0"/>
                  </a:moveTo>
                  <a:cubicBezTo>
                    <a:pt x="192" y="0"/>
                    <a:pt x="77" y="115"/>
                    <a:pt x="39" y="217"/>
                  </a:cubicBezTo>
                  <a:cubicBezTo>
                    <a:pt x="0" y="320"/>
                    <a:pt x="26" y="473"/>
                    <a:pt x="26" y="601"/>
                  </a:cubicBezTo>
                  <a:cubicBezTo>
                    <a:pt x="26" y="729"/>
                    <a:pt x="0" y="869"/>
                    <a:pt x="39" y="984"/>
                  </a:cubicBezTo>
                  <a:cubicBezTo>
                    <a:pt x="77" y="1061"/>
                    <a:pt x="192" y="1189"/>
                    <a:pt x="269" y="1189"/>
                  </a:cubicBezTo>
                  <a:cubicBezTo>
                    <a:pt x="345" y="1189"/>
                    <a:pt x="486" y="1074"/>
                    <a:pt x="511" y="997"/>
                  </a:cubicBezTo>
                  <a:cubicBezTo>
                    <a:pt x="537" y="729"/>
                    <a:pt x="537" y="447"/>
                    <a:pt x="511" y="192"/>
                  </a:cubicBezTo>
                  <a:cubicBezTo>
                    <a:pt x="486" y="115"/>
                    <a:pt x="345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2" name="Google Shape;182;p16"/>
            <p:cNvGrpSpPr/>
            <p:nvPr/>
          </p:nvGrpSpPr>
          <p:grpSpPr>
            <a:xfrm>
              <a:off x="4909043" y="1026825"/>
              <a:ext cx="828224" cy="818585"/>
              <a:chOff x="4909043" y="1026825"/>
              <a:chExt cx="828224" cy="818585"/>
            </a:xfrm>
          </p:grpSpPr>
          <p:sp>
            <p:nvSpPr>
              <p:cNvPr id="183" name="Google Shape;183;p16"/>
              <p:cNvSpPr/>
              <p:nvPr/>
            </p:nvSpPr>
            <p:spPr>
              <a:xfrm>
                <a:off x="4909043" y="1026825"/>
                <a:ext cx="828224" cy="818585"/>
              </a:xfrm>
              <a:custGeom>
                <a:rect b="b" l="l" r="r" t="t"/>
                <a:pathLst>
                  <a:path extrusionOk="0" h="13078" w="13232">
                    <a:moveTo>
                      <a:pt x="6601" y="3360"/>
                    </a:moveTo>
                    <a:cubicBezTo>
                      <a:pt x="7373" y="3360"/>
                      <a:pt x="7957" y="3816"/>
                      <a:pt x="8092" y="4602"/>
                    </a:cubicBezTo>
                    <a:lnTo>
                      <a:pt x="5203" y="4602"/>
                    </a:lnTo>
                    <a:cubicBezTo>
                      <a:pt x="5267" y="3925"/>
                      <a:pt x="5830" y="3400"/>
                      <a:pt x="6507" y="3362"/>
                    </a:cubicBezTo>
                    <a:cubicBezTo>
                      <a:pt x="6539" y="3361"/>
                      <a:pt x="6570" y="3360"/>
                      <a:pt x="6601" y="3360"/>
                    </a:cubicBezTo>
                    <a:close/>
                    <a:moveTo>
                      <a:pt x="6621" y="5081"/>
                    </a:moveTo>
                    <a:cubicBezTo>
                      <a:pt x="7095" y="5081"/>
                      <a:pt x="7575" y="5088"/>
                      <a:pt x="8067" y="5088"/>
                    </a:cubicBezTo>
                    <a:lnTo>
                      <a:pt x="8067" y="5778"/>
                    </a:lnTo>
                    <a:cubicBezTo>
                      <a:pt x="7910" y="5821"/>
                      <a:pt x="7180" y="5848"/>
                      <a:pt x="6486" y="5848"/>
                    </a:cubicBezTo>
                    <a:cubicBezTo>
                      <a:pt x="5932" y="5848"/>
                      <a:pt x="5402" y="5831"/>
                      <a:pt x="5203" y="5791"/>
                    </a:cubicBezTo>
                    <a:lnTo>
                      <a:pt x="5203" y="5113"/>
                    </a:lnTo>
                    <a:cubicBezTo>
                      <a:pt x="5676" y="5088"/>
                      <a:pt x="6146" y="5081"/>
                      <a:pt x="6621" y="5081"/>
                    </a:cubicBezTo>
                    <a:close/>
                    <a:moveTo>
                      <a:pt x="6651" y="7967"/>
                    </a:moveTo>
                    <a:cubicBezTo>
                      <a:pt x="6766" y="7967"/>
                      <a:pt x="6872" y="8060"/>
                      <a:pt x="7082" y="8245"/>
                    </a:cubicBezTo>
                    <a:lnTo>
                      <a:pt x="6162" y="8245"/>
                    </a:lnTo>
                    <a:cubicBezTo>
                      <a:pt x="6411" y="8060"/>
                      <a:pt x="6536" y="7967"/>
                      <a:pt x="6651" y="7967"/>
                    </a:cubicBezTo>
                    <a:close/>
                    <a:moveTo>
                      <a:pt x="8386" y="6366"/>
                    </a:moveTo>
                    <a:lnTo>
                      <a:pt x="8386" y="8284"/>
                    </a:lnTo>
                    <a:cubicBezTo>
                      <a:pt x="8220" y="8220"/>
                      <a:pt x="8092" y="8181"/>
                      <a:pt x="7964" y="8117"/>
                    </a:cubicBezTo>
                    <a:cubicBezTo>
                      <a:pt x="7658" y="7951"/>
                      <a:pt x="7364" y="7798"/>
                      <a:pt x="7070" y="7606"/>
                    </a:cubicBezTo>
                    <a:cubicBezTo>
                      <a:pt x="6909" y="7492"/>
                      <a:pt x="6763" y="7435"/>
                      <a:pt x="6618" y="7435"/>
                    </a:cubicBezTo>
                    <a:cubicBezTo>
                      <a:pt x="6485" y="7435"/>
                      <a:pt x="6354" y="7483"/>
                      <a:pt x="6213" y="7580"/>
                    </a:cubicBezTo>
                    <a:cubicBezTo>
                      <a:pt x="5919" y="7798"/>
                      <a:pt x="5600" y="7938"/>
                      <a:pt x="5280" y="8117"/>
                    </a:cubicBezTo>
                    <a:cubicBezTo>
                      <a:pt x="5191" y="8181"/>
                      <a:pt x="5063" y="8220"/>
                      <a:pt x="4948" y="8271"/>
                    </a:cubicBezTo>
                    <a:cubicBezTo>
                      <a:pt x="4871" y="7964"/>
                      <a:pt x="4845" y="6877"/>
                      <a:pt x="4909" y="6366"/>
                    </a:cubicBezTo>
                    <a:close/>
                    <a:moveTo>
                      <a:pt x="5127" y="8756"/>
                    </a:moveTo>
                    <a:cubicBezTo>
                      <a:pt x="5203" y="9025"/>
                      <a:pt x="5216" y="10201"/>
                      <a:pt x="5152" y="10840"/>
                    </a:cubicBezTo>
                    <a:lnTo>
                      <a:pt x="4513" y="10840"/>
                    </a:lnTo>
                    <a:lnTo>
                      <a:pt x="4513" y="8756"/>
                    </a:lnTo>
                    <a:close/>
                    <a:moveTo>
                      <a:pt x="6367" y="8769"/>
                    </a:moveTo>
                    <a:lnTo>
                      <a:pt x="6367" y="10840"/>
                    </a:lnTo>
                    <a:lnTo>
                      <a:pt x="5715" y="10840"/>
                    </a:lnTo>
                    <a:lnTo>
                      <a:pt x="5715" y="8769"/>
                    </a:lnTo>
                    <a:close/>
                    <a:moveTo>
                      <a:pt x="8744" y="8769"/>
                    </a:moveTo>
                    <a:lnTo>
                      <a:pt x="8744" y="10840"/>
                    </a:lnTo>
                    <a:lnTo>
                      <a:pt x="8092" y="10840"/>
                    </a:lnTo>
                    <a:lnTo>
                      <a:pt x="8092" y="8769"/>
                    </a:lnTo>
                    <a:close/>
                    <a:moveTo>
                      <a:pt x="9831" y="8769"/>
                    </a:moveTo>
                    <a:lnTo>
                      <a:pt x="9831" y="10840"/>
                    </a:lnTo>
                    <a:lnTo>
                      <a:pt x="9281" y="10840"/>
                    </a:lnTo>
                    <a:lnTo>
                      <a:pt x="9281" y="8769"/>
                    </a:lnTo>
                    <a:close/>
                    <a:moveTo>
                      <a:pt x="3989" y="8782"/>
                    </a:moveTo>
                    <a:lnTo>
                      <a:pt x="3989" y="10853"/>
                    </a:lnTo>
                    <a:lnTo>
                      <a:pt x="3427" y="10853"/>
                    </a:lnTo>
                    <a:lnTo>
                      <a:pt x="3427" y="8782"/>
                    </a:lnTo>
                    <a:close/>
                    <a:moveTo>
                      <a:pt x="7555" y="8782"/>
                    </a:moveTo>
                    <a:lnTo>
                      <a:pt x="7555" y="10840"/>
                    </a:lnTo>
                    <a:cubicBezTo>
                      <a:pt x="7440" y="10853"/>
                      <a:pt x="7338" y="10878"/>
                      <a:pt x="7249" y="10878"/>
                    </a:cubicBezTo>
                    <a:lnTo>
                      <a:pt x="6891" y="10878"/>
                    </a:lnTo>
                    <a:lnTo>
                      <a:pt x="6891" y="8782"/>
                    </a:lnTo>
                    <a:close/>
                    <a:moveTo>
                      <a:pt x="8016" y="11390"/>
                    </a:moveTo>
                    <a:cubicBezTo>
                      <a:pt x="8028" y="11492"/>
                      <a:pt x="8028" y="11594"/>
                      <a:pt x="8028" y="11722"/>
                    </a:cubicBezTo>
                    <a:lnTo>
                      <a:pt x="5255" y="11722"/>
                    </a:lnTo>
                    <a:lnTo>
                      <a:pt x="5255" y="11390"/>
                    </a:lnTo>
                    <a:close/>
                    <a:moveTo>
                      <a:pt x="4692" y="11377"/>
                    </a:moveTo>
                    <a:lnTo>
                      <a:pt x="4692" y="12604"/>
                    </a:lnTo>
                    <a:lnTo>
                      <a:pt x="3427" y="12604"/>
                    </a:lnTo>
                    <a:lnTo>
                      <a:pt x="3427" y="11377"/>
                    </a:lnTo>
                    <a:close/>
                    <a:moveTo>
                      <a:pt x="12758" y="8756"/>
                    </a:moveTo>
                    <a:lnTo>
                      <a:pt x="12758" y="12604"/>
                    </a:lnTo>
                    <a:lnTo>
                      <a:pt x="10444" y="12604"/>
                    </a:lnTo>
                    <a:cubicBezTo>
                      <a:pt x="10368" y="12323"/>
                      <a:pt x="10329" y="9293"/>
                      <a:pt x="10406" y="8756"/>
                    </a:cubicBezTo>
                    <a:close/>
                    <a:moveTo>
                      <a:pt x="2839" y="8769"/>
                    </a:moveTo>
                    <a:cubicBezTo>
                      <a:pt x="2915" y="9038"/>
                      <a:pt x="2954" y="11978"/>
                      <a:pt x="2864" y="12617"/>
                    </a:cubicBezTo>
                    <a:lnTo>
                      <a:pt x="550" y="12617"/>
                    </a:lnTo>
                    <a:cubicBezTo>
                      <a:pt x="474" y="12323"/>
                      <a:pt x="461" y="9523"/>
                      <a:pt x="525" y="8769"/>
                    </a:cubicBezTo>
                    <a:close/>
                    <a:moveTo>
                      <a:pt x="9831" y="11390"/>
                    </a:moveTo>
                    <a:lnTo>
                      <a:pt x="9831" y="12617"/>
                    </a:lnTo>
                    <a:lnTo>
                      <a:pt x="8578" y="12617"/>
                    </a:lnTo>
                    <a:cubicBezTo>
                      <a:pt x="8527" y="12208"/>
                      <a:pt x="8552" y="11812"/>
                      <a:pt x="8552" y="11390"/>
                    </a:cubicBezTo>
                    <a:close/>
                    <a:moveTo>
                      <a:pt x="8016" y="12272"/>
                    </a:moveTo>
                    <a:lnTo>
                      <a:pt x="8016" y="12566"/>
                    </a:lnTo>
                    <a:cubicBezTo>
                      <a:pt x="7957" y="12624"/>
                      <a:pt x="7243" y="12653"/>
                      <a:pt x="6540" y="12653"/>
                    </a:cubicBezTo>
                    <a:cubicBezTo>
                      <a:pt x="6012" y="12653"/>
                      <a:pt x="5490" y="12637"/>
                      <a:pt x="5255" y="12604"/>
                    </a:cubicBezTo>
                    <a:lnTo>
                      <a:pt x="5255" y="12272"/>
                    </a:lnTo>
                    <a:close/>
                    <a:moveTo>
                      <a:pt x="6635" y="0"/>
                    </a:moveTo>
                    <a:cubicBezTo>
                      <a:pt x="6482" y="0"/>
                      <a:pt x="6418" y="90"/>
                      <a:pt x="6392" y="230"/>
                    </a:cubicBezTo>
                    <a:lnTo>
                      <a:pt x="6392" y="588"/>
                    </a:lnTo>
                    <a:lnTo>
                      <a:pt x="6392" y="2838"/>
                    </a:lnTo>
                    <a:cubicBezTo>
                      <a:pt x="5459" y="3030"/>
                      <a:pt x="4845" y="3605"/>
                      <a:pt x="4654" y="4551"/>
                    </a:cubicBezTo>
                    <a:cubicBezTo>
                      <a:pt x="4385" y="4679"/>
                      <a:pt x="4360" y="4704"/>
                      <a:pt x="4334" y="4832"/>
                    </a:cubicBezTo>
                    <a:cubicBezTo>
                      <a:pt x="4321" y="5088"/>
                      <a:pt x="4590" y="5049"/>
                      <a:pt x="4679" y="5139"/>
                    </a:cubicBezTo>
                    <a:lnTo>
                      <a:pt x="4679" y="5829"/>
                    </a:lnTo>
                    <a:lnTo>
                      <a:pt x="4257" y="5829"/>
                    </a:lnTo>
                    <a:cubicBezTo>
                      <a:pt x="4117" y="5842"/>
                      <a:pt x="4002" y="5906"/>
                      <a:pt x="3989" y="6046"/>
                    </a:cubicBezTo>
                    <a:cubicBezTo>
                      <a:pt x="3976" y="6200"/>
                      <a:pt x="4053" y="6277"/>
                      <a:pt x="4194" y="6328"/>
                    </a:cubicBezTo>
                    <a:cubicBezTo>
                      <a:pt x="4257" y="6341"/>
                      <a:pt x="4321" y="6366"/>
                      <a:pt x="4372" y="6392"/>
                    </a:cubicBezTo>
                    <a:lnTo>
                      <a:pt x="4372" y="8258"/>
                    </a:lnTo>
                    <a:cubicBezTo>
                      <a:pt x="4206" y="8258"/>
                      <a:pt x="4078" y="8258"/>
                      <a:pt x="3938" y="8232"/>
                    </a:cubicBezTo>
                    <a:lnTo>
                      <a:pt x="448" y="8232"/>
                    </a:lnTo>
                    <a:cubicBezTo>
                      <a:pt x="52" y="8232"/>
                      <a:pt x="1" y="8284"/>
                      <a:pt x="1" y="8667"/>
                    </a:cubicBezTo>
                    <a:lnTo>
                      <a:pt x="1" y="12642"/>
                    </a:lnTo>
                    <a:cubicBezTo>
                      <a:pt x="26" y="13052"/>
                      <a:pt x="52" y="13077"/>
                      <a:pt x="448" y="13077"/>
                    </a:cubicBezTo>
                    <a:lnTo>
                      <a:pt x="12784" y="13077"/>
                    </a:lnTo>
                    <a:cubicBezTo>
                      <a:pt x="13205" y="13077"/>
                      <a:pt x="13231" y="13052"/>
                      <a:pt x="13231" y="12617"/>
                    </a:cubicBezTo>
                    <a:lnTo>
                      <a:pt x="13231" y="8667"/>
                    </a:lnTo>
                    <a:lnTo>
                      <a:pt x="13231" y="8475"/>
                    </a:lnTo>
                    <a:cubicBezTo>
                      <a:pt x="13218" y="8335"/>
                      <a:pt x="13142" y="8258"/>
                      <a:pt x="13001" y="8245"/>
                    </a:cubicBezTo>
                    <a:lnTo>
                      <a:pt x="8885" y="8245"/>
                    </a:lnTo>
                    <a:lnTo>
                      <a:pt x="8885" y="6366"/>
                    </a:lnTo>
                    <a:cubicBezTo>
                      <a:pt x="8936" y="6353"/>
                      <a:pt x="8974" y="6328"/>
                      <a:pt x="9000" y="6328"/>
                    </a:cubicBezTo>
                    <a:cubicBezTo>
                      <a:pt x="9166" y="6289"/>
                      <a:pt x="9294" y="6213"/>
                      <a:pt x="9256" y="6021"/>
                    </a:cubicBezTo>
                    <a:cubicBezTo>
                      <a:pt x="9204" y="5842"/>
                      <a:pt x="9077" y="5816"/>
                      <a:pt x="8923" y="5816"/>
                    </a:cubicBezTo>
                    <a:cubicBezTo>
                      <a:pt x="8808" y="5816"/>
                      <a:pt x="8693" y="5791"/>
                      <a:pt x="8565" y="5791"/>
                    </a:cubicBezTo>
                    <a:lnTo>
                      <a:pt x="8565" y="5126"/>
                    </a:lnTo>
                    <a:cubicBezTo>
                      <a:pt x="8693" y="5024"/>
                      <a:pt x="8923" y="5075"/>
                      <a:pt x="8923" y="4832"/>
                    </a:cubicBezTo>
                    <a:cubicBezTo>
                      <a:pt x="8923" y="4602"/>
                      <a:pt x="8719" y="4615"/>
                      <a:pt x="8604" y="4538"/>
                    </a:cubicBezTo>
                    <a:cubicBezTo>
                      <a:pt x="8412" y="3579"/>
                      <a:pt x="7798" y="3030"/>
                      <a:pt x="6865" y="2825"/>
                    </a:cubicBezTo>
                    <a:lnTo>
                      <a:pt x="6865" y="2442"/>
                    </a:lnTo>
                    <a:lnTo>
                      <a:pt x="6865" y="524"/>
                    </a:lnTo>
                    <a:lnTo>
                      <a:pt x="6865" y="256"/>
                    </a:lnTo>
                    <a:cubicBezTo>
                      <a:pt x="6865" y="102"/>
                      <a:pt x="6801" y="0"/>
                      <a:pt x="6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5642759" y="1613324"/>
                <a:ext cx="32861" cy="74485"/>
              </a:xfrm>
              <a:custGeom>
                <a:rect b="b" l="l" r="r" t="t"/>
                <a:pathLst>
                  <a:path extrusionOk="0" h="1190" w="525">
                    <a:moveTo>
                      <a:pt x="244" y="0"/>
                    </a:moveTo>
                    <a:cubicBezTo>
                      <a:pt x="167" y="0"/>
                      <a:pt x="26" y="115"/>
                      <a:pt x="26" y="179"/>
                    </a:cubicBezTo>
                    <a:cubicBezTo>
                      <a:pt x="1" y="447"/>
                      <a:pt x="1" y="741"/>
                      <a:pt x="26" y="1010"/>
                    </a:cubicBezTo>
                    <a:cubicBezTo>
                      <a:pt x="26" y="1071"/>
                      <a:pt x="166" y="1190"/>
                      <a:pt x="234" y="1190"/>
                    </a:cubicBezTo>
                    <a:cubicBezTo>
                      <a:pt x="237" y="1190"/>
                      <a:pt x="241" y="1189"/>
                      <a:pt x="244" y="1189"/>
                    </a:cubicBezTo>
                    <a:cubicBezTo>
                      <a:pt x="333" y="1176"/>
                      <a:pt x="448" y="1074"/>
                      <a:pt x="474" y="997"/>
                    </a:cubicBezTo>
                    <a:cubicBezTo>
                      <a:pt x="525" y="882"/>
                      <a:pt x="512" y="741"/>
                      <a:pt x="512" y="626"/>
                    </a:cubicBezTo>
                    <a:cubicBezTo>
                      <a:pt x="499" y="486"/>
                      <a:pt x="525" y="320"/>
                      <a:pt x="474" y="192"/>
                    </a:cubicBezTo>
                    <a:cubicBezTo>
                      <a:pt x="448" y="115"/>
                      <a:pt x="333" y="26"/>
                      <a:pt x="2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5643573" y="1710656"/>
                <a:ext cx="32047" cy="73171"/>
              </a:xfrm>
              <a:custGeom>
                <a:rect b="b" l="l" r="r" t="t"/>
                <a:pathLst>
                  <a:path extrusionOk="0" h="1169" w="512">
                    <a:moveTo>
                      <a:pt x="206" y="1"/>
                    </a:moveTo>
                    <a:cubicBezTo>
                      <a:pt x="128" y="1"/>
                      <a:pt x="13" y="100"/>
                      <a:pt x="13" y="158"/>
                    </a:cubicBezTo>
                    <a:cubicBezTo>
                      <a:pt x="0" y="426"/>
                      <a:pt x="0" y="720"/>
                      <a:pt x="13" y="989"/>
                    </a:cubicBezTo>
                    <a:cubicBezTo>
                      <a:pt x="13" y="1050"/>
                      <a:pt x="153" y="1169"/>
                      <a:pt x="221" y="1169"/>
                    </a:cubicBezTo>
                    <a:cubicBezTo>
                      <a:pt x="224" y="1169"/>
                      <a:pt x="228" y="1168"/>
                      <a:pt x="231" y="1168"/>
                    </a:cubicBezTo>
                    <a:cubicBezTo>
                      <a:pt x="307" y="1155"/>
                      <a:pt x="435" y="1053"/>
                      <a:pt x="461" y="976"/>
                    </a:cubicBezTo>
                    <a:cubicBezTo>
                      <a:pt x="512" y="874"/>
                      <a:pt x="499" y="733"/>
                      <a:pt x="499" y="605"/>
                    </a:cubicBezTo>
                    <a:lnTo>
                      <a:pt x="486" y="605"/>
                    </a:lnTo>
                    <a:cubicBezTo>
                      <a:pt x="486" y="465"/>
                      <a:pt x="512" y="324"/>
                      <a:pt x="461" y="196"/>
                    </a:cubicBezTo>
                    <a:cubicBezTo>
                      <a:pt x="435" y="107"/>
                      <a:pt x="320" y="17"/>
                      <a:pt x="231" y="5"/>
                    </a:cubicBezTo>
                    <a:cubicBezTo>
                      <a:pt x="223" y="2"/>
                      <a:pt x="215" y="1"/>
                      <a:pt x="2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5590745" y="1614012"/>
                <a:ext cx="32861" cy="73734"/>
              </a:xfrm>
              <a:custGeom>
                <a:rect b="b" l="l" r="r" t="t"/>
                <a:pathLst>
                  <a:path extrusionOk="0" h="1178" w="525">
                    <a:moveTo>
                      <a:pt x="212" y="1"/>
                    </a:moveTo>
                    <a:cubicBezTo>
                      <a:pt x="166" y="1"/>
                      <a:pt x="26" y="120"/>
                      <a:pt x="26" y="181"/>
                    </a:cubicBezTo>
                    <a:cubicBezTo>
                      <a:pt x="14" y="449"/>
                      <a:pt x="1" y="730"/>
                      <a:pt x="26" y="986"/>
                    </a:cubicBezTo>
                    <a:cubicBezTo>
                      <a:pt x="52" y="1050"/>
                      <a:pt x="180" y="1178"/>
                      <a:pt x="256" y="1178"/>
                    </a:cubicBezTo>
                    <a:cubicBezTo>
                      <a:pt x="333" y="1178"/>
                      <a:pt x="448" y="1063"/>
                      <a:pt x="474" y="986"/>
                    </a:cubicBezTo>
                    <a:cubicBezTo>
                      <a:pt x="525" y="871"/>
                      <a:pt x="499" y="730"/>
                      <a:pt x="499" y="603"/>
                    </a:cubicBezTo>
                    <a:cubicBezTo>
                      <a:pt x="499" y="462"/>
                      <a:pt x="525" y="309"/>
                      <a:pt x="461" y="181"/>
                    </a:cubicBezTo>
                    <a:cubicBezTo>
                      <a:pt x="435" y="104"/>
                      <a:pt x="320" y="27"/>
                      <a:pt x="218" y="2"/>
                    </a:cubicBezTo>
                    <a:cubicBezTo>
                      <a:pt x="216" y="1"/>
                      <a:pt x="214" y="1"/>
                      <a:pt x="2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5590745" y="1710406"/>
                <a:ext cx="32861" cy="74422"/>
              </a:xfrm>
              <a:custGeom>
                <a:rect b="b" l="l" r="r" t="t"/>
                <a:pathLst>
                  <a:path extrusionOk="0" h="1189" w="525">
                    <a:moveTo>
                      <a:pt x="202" y="0"/>
                    </a:moveTo>
                    <a:cubicBezTo>
                      <a:pt x="98" y="0"/>
                      <a:pt x="14" y="91"/>
                      <a:pt x="14" y="200"/>
                    </a:cubicBezTo>
                    <a:cubicBezTo>
                      <a:pt x="1" y="469"/>
                      <a:pt x="1" y="724"/>
                      <a:pt x="14" y="993"/>
                    </a:cubicBezTo>
                    <a:cubicBezTo>
                      <a:pt x="25" y="1106"/>
                      <a:pt x="106" y="1189"/>
                      <a:pt x="213" y="1189"/>
                    </a:cubicBezTo>
                    <a:cubicBezTo>
                      <a:pt x="227" y="1189"/>
                      <a:pt x="242" y="1188"/>
                      <a:pt x="256" y="1185"/>
                    </a:cubicBezTo>
                    <a:cubicBezTo>
                      <a:pt x="346" y="1172"/>
                      <a:pt x="448" y="1057"/>
                      <a:pt x="474" y="980"/>
                    </a:cubicBezTo>
                    <a:cubicBezTo>
                      <a:pt x="525" y="852"/>
                      <a:pt x="499" y="724"/>
                      <a:pt x="499" y="597"/>
                    </a:cubicBezTo>
                    <a:cubicBezTo>
                      <a:pt x="499" y="469"/>
                      <a:pt x="525" y="328"/>
                      <a:pt x="474" y="213"/>
                    </a:cubicBezTo>
                    <a:cubicBezTo>
                      <a:pt x="448" y="136"/>
                      <a:pt x="346" y="34"/>
                      <a:pt x="256" y="9"/>
                    </a:cubicBezTo>
                    <a:cubicBezTo>
                      <a:pt x="238" y="3"/>
                      <a:pt x="220" y="0"/>
                      <a:pt x="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5027469" y="1613324"/>
                <a:ext cx="31296" cy="74485"/>
              </a:xfrm>
              <a:custGeom>
                <a:rect b="b" l="l" r="r" t="t"/>
                <a:pathLst>
                  <a:path extrusionOk="0" h="1190" w="500">
                    <a:moveTo>
                      <a:pt x="295" y="0"/>
                    </a:moveTo>
                    <a:cubicBezTo>
                      <a:pt x="192" y="26"/>
                      <a:pt x="39" y="115"/>
                      <a:pt x="39" y="179"/>
                    </a:cubicBezTo>
                    <a:cubicBezTo>
                      <a:pt x="1" y="447"/>
                      <a:pt x="1" y="741"/>
                      <a:pt x="39" y="1010"/>
                    </a:cubicBezTo>
                    <a:cubicBezTo>
                      <a:pt x="39" y="1083"/>
                      <a:pt x="165" y="1190"/>
                      <a:pt x="233" y="1190"/>
                    </a:cubicBezTo>
                    <a:cubicBezTo>
                      <a:pt x="237" y="1190"/>
                      <a:pt x="240" y="1190"/>
                      <a:pt x="243" y="1189"/>
                    </a:cubicBezTo>
                    <a:cubicBezTo>
                      <a:pt x="320" y="1176"/>
                      <a:pt x="435" y="1074"/>
                      <a:pt x="461" y="997"/>
                    </a:cubicBezTo>
                    <a:cubicBezTo>
                      <a:pt x="499" y="869"/>
                      <a:pt x="486" y="716"/>
                      <a:pt x="499" y="575"/>
                    </a:cubicBezTo>
                    <a:cubicBezTo>
                      <a:pt x="486" y="447"/>
                      <a:pt x="499" y="320"/>
                      <a:pt x="486" y="192"/>
                    </a:cubicBezTo>
                    <a:cubicBezTo>
                      <a:pt x="448" y="115"/>
                      <a:pt x="359" y="0"/>
                      <a:pt x="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5025904" y="1710093"/>
                <a:ext cx="30420" cy="74485"/>
              </a:xfrm>
              <a:custGeom>
                <a:rect b="b" l="l" r="r" t="t"/>
                <a:pathLst>
                  <a:path extrusionOk="0" h="1190" w="486">
                    <a:moveTo>
                      <a:pt x="256" y="1"/>
                    </a:moveTo>
                    <a:cubicBezTo>
                      <a:pt x="102" y="1"/>
                      <a:pt x="26" y="103"/>
                      <a:pt x="13" y="244"/>
                    </a:cubicBezTo>
                    <a:lnTo>
                      <a:pt x="13" y="576"/>
                    </a:lnTo>
                    <a:cubicBezTo>
                      <a:pt x="13" y="717"/>
                      <a:pt x="13" y="844"/>
                      <a:pt x="0" y="959"/>
                    </a:cubicBezTo>
                    <a:cubicBezTo>
                      <a:pt x="13" y="1113"/>
                      <a:pt x="102" y="1190"/>
                      <a:pt x="256" y="1190"/>
                    </a:cubicBezTo>
                    <a:cubicBezTo>
                      <a:pt x="396" y="1190"/>
                      <a:pt x="473" y="1087"/>
                      <a:pt x="473" y="959"/>
                    </a:cubicBezTo>
                    <a:cubicBezTo>
                      <a:pt x="486" y="729"/>
                      <a:pt x="486" y="474"/>
                      <a:pt x="473" y="218"/>
                    </a:cubicBezTo>
                    <a:cubicBezTo>
                      <a:pt x="473" y="90"/>
                      <a:pt x="384" y="1"/>
                      <a:pt x="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5377928" y="1441255"/>
                <a:ext cx="30483" cy="57710"/>
              </a:xfrm>
              <a:custGeom>
                <a:rect b="b" l="l" r="r" t="t"/>
                <a:pathLst>
                  <a:path extrusionOk="0" h="922" w="487">
                    <a:moveTo>
                      <a:pt x="231" y="1"/>
                    </a:moveTo>
                    <a:cubicBezTo>
                      <a:pt x="77" y="1"/>
                      <a:pt x="1" y="154"/>
                      <a:pt x="1" y="512"/>
                    </a:cubicBezTo>
                    <a:cubicBezTo>
                      <a:pt x="1" y="538"/>
                      <a:pt x="1" y="627"/>
                      <a:pt x="13" y="729"/>
                    </a:cubicBezTo>
                    <a:cubicBezTo>
                      <a:pt x="26" y="857"/>
                      <a:pt x="128" y="921"/>
                      <a:pt x="256" y="921"/>
                    </a:cubicBezTo>
                    <a:cubicBezTo>
                      <a:pt x="384" y="921"/>
                      <a:pt x="461" y="832"/>
                      <a:pt x="473" y="704"/>
                    </a:cubicBezTo>
                    <a:cubicBezTo>
                      <a:pt x="486" y="614"/>
                      <a:pt x="486" y="538"/>
                      <a:pt x="486" y="435"/>
                    </a:cubicBezTo>
                    <a:cubicBezTo>
                      <a:pt x="486" y="129"/>
                      <a:pt x="410" y="1"/>
                      <a:pt x="2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5239535" y="1441255"/>
                <a:ext cx="32047" cy="57710"/>
              </a:xfrm>
              <a:custGeom>
                <a:rect b="b" l="l" r="r" t="t"/>
                <a:pathLst>
                  <a:path extrusionOk="0" h="922" w="512">
                    <a:moveTo>
                      <a:pt x="243" y="1"/>
                    </a:moveTo>
                    <a:cubicBezTo>
                      <a:pt x="77" y="1"/>
                      <a:pt x="0" y="154"/>
                      <a:pt x="0" y="499"/>
                    </a:cubicBezTo>
                    <a:lnTo>
                      <a:pt x="0" y="691"/>
                    </a:lnTo>
                    <a:cubicBezTo>
                      <a:pt x="38" y="819"/>
                      <a:pt x="102" y="921"/>
                      <a:pt x="256" y="921"/>
                    </a:cubicBezTo>
                    <a:cubicBezTo>
                      <a:pt x="422" y="896"/>
                      <a:pt x="486" y="806"/>
                      <a:pt x="499" y="665"/>
                    </a:cubicBezTo>
                    <a:lnTo>
                      <a:pt x="499" y="474"/>
                    </a:lnTo>
                    <a:cubicBezTo>
                      <a:pt x="511" y="167"/>
                      <a:pt x="422" y="1"/>
                      <a:pt x="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2" name="Google Shape;1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600" y="3462429"/>
            <a:ext cx="770112" cy="29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 rotWithShape="1">
          <a:blip r:embed="rId4">
            <a:alphaModFix/>
          </a:blip>
          <a:srcRect b="0" l="34168" r="36184" t="0"/>
          <a:stretch/>
        </p:blipFill>
        <p:spPr>
          <a:xfrm>
            <a:off x="7385925" y="3285961"/>
            <a:ext cx="569201" cy="71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425" y="3245124"/>
            <a:ext cx="508525" cy="5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6">
            <a:alphaModFix/>
          </a:blip>
          <a:srcRect b="0" l="31168" r="31888" t="0"/>
          <a:stretch/>
        </p:blipFill>
        <p:spPr>
          <a:xfrm>
            <a:off x="1168952" y="3414125"/>
            <a:ext cx="508525" cy="72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350" y="3696961"/>
            <a:ext cx="508525" cy="5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 rotWithShape="1">
          <a:blip r:embed="rId6">
            <a:alphaModFix/>
          </a:blip>
          <a:srcRect b="0" l="31168" r="31888" t="0"/>
          <a:stretch/>
        </p:blipFill>
        <p:spPr>
          <a:xfrm>
            <a:off x="5001248" y="3231055"/>
            <a:ext cx="508525" cy="72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1423" y="4035423"/>
            <a:ext cx="1053150" cy="4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7247" y="3759450"/>
            <a:ext cx="1220090" cy="3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>
            <p:ph idx="4294967295"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1 - Como se comportam os gastos com cotas parlamentares ao longo do tempo?</a:t>
            </a:r>
            <a:endParaRPr sz="2050"/>
          </a:p>
        </p:txBody>
      </p:sp>
      <p:pic>
        <p:nvPicPr>
          <p:cNvPr id="205" name="Google Shape;2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5" y="1205300"/>
            <a:ext cx="8839199" cy="308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48975" y="4474675"/>
            <a:ext cx="82758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162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Valores referentes à candidatura 56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50" y="3336900"/>
            <a:ext cx="2163200" cy="15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>
            <p:ph idx="4294967295" type="body"/>
          </p:nvPr>
        </p:nvSpPr>
        <p:spPr>
          <a:xfrm>
            <a:off x="2777350" y="3463150"/>
            <a:ext cx="5752500" cy="13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Os gastos de Cota para o Exercício da Atividade Parlamentar (CEAP) no ano de 2019 foi na casa dos 92 milhões de reais, com uma leve queda em 2020 e voltando a subir no ano de 2021.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Os gastos tiveram um pico em janeiro de 2019.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projeção de gastos para o ano de 2021 é de R$141.000.000,00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75" y="152400"/>
            <a:ext cx="7868575" cy="29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25" y="1049675"/>
            <a:ext cx="7312200" cy="39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2 - Qual a média de gastos por parlamentar?</a:t>
            </a:r>
            <a:endParaRPr b="1" sz="2050"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0" name="Google Shape;220;p19"/>
          <p:cNvSpPr txBox="1"/>
          <p:nvPr>
            <p:ph idx="4294967295" type="body"/>
          </p:nvPr>
        </p:nvSpPr>
        <p:spPr>
          <a:xfrm>
            <a:off x="7119925" y="1578088"/>
            <a:ext cx="1907100" cy="28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Média de gasto mensal, considerando o tempo total que o parlamentar ficou ativo.</a:t>
            </a:r>
            <a:endParaRPr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primeiro colocado gastou em média 25% a mais que o segundo</a:t>
            </a:r>
            <a:endParaRPr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050"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3 - Quais foram os parlamentares que mais e que menos consumiram recursos?</a:t>
            </a:r>
            <a:endParaRPr sz="2050"/>
          </a:p>
        </p:txBody>
      </p: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025" y="1010225"/>
            <a:ext cx="7355124" cy="40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671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litics Infographics by Slidesgo">
  <a:themeElements>
    <a:clrScheme name="Simple Light">
      <a:dk1>
        <a:srgbClr val="000000"/>
      </a:dk1>
      <a:lt1>
        <a:srgbClr val="FFFFFF"/>
      </a:lt1>
      <a:dk2>
        <a:srgbClr val="002A7C"/>
      </a:dk2>
      <a:lt2>
        <a:srgbClr val="C30303"/>
      </a:lt2>
      <a:accent1>
        <a:srgbClr val="4D64BD"/>
      </a:accent1>
      <a:accent2>
        <a:srgbClr val="F14545"/>
      </a:accent2>
      <a:accent3>
        <a:srgbClr val="849AF1"/>
      </a:accent3>
      <a:accent4>
        <a:srgbClr val="FF8383"/>
      </a:accent4>
      <a:accent5>
        <a:srgbClr val="A0BADB"/>
      </a:accent5>
      <a:accent6>
        <a:srgbClr val="D8D8D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